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0" r:id="rId2"/>
    <p:sldId id="256" r:id="rId3"/>
    <p:sldId id="261" r:id="rId4"/>
    <p:sldId id="262" r:id="rId5"/>
    <p:sldId id="263" r:id="rId6"/>
    <p:sldId id="264" r:id="rId7"/>
    <p:sldId id="265" r:id="rId8"/>
    <p:sldId id="269" r:id="rId9"/>
    <p:sldId id="270" r:id="rId10"/>
    <p:sldId id="271" r:id="rId11"/>
    <p:sldId id="266" r:id="rId12"/>
    <p:sldId id="267" r:id="rId13"/>
    <p:sldId id="272" r:id="rId14"/>
    <p:sldId id="274" r:id="rId15"/>
    <p:sldId id="273" r:id="rId16"/>
    <p:sldId id="268" r:id="rId17"/>
    <p:sldId id="275" r:id="rId18"/>
  </p:sldIdLst>
  <p:sldSz cx="9144000" cy="6858000" type="screen4x3"/>
  <p:notesSz cx="6858000" cy="9144000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EAEAEA"/>
    <a:srgbClr val="DDDDDD"/>
    <a:srgbClr val="FF9900"/>
    <a:srgbClr val="CC6600"/>
    <a:srgbClr val="CC0000"/>
    <a:srgbClr val="CCCCFF"/>
    <a:srgbClr val="E7F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16" autoAdjust="0"/>
  </p:normalViewPr>
  <p:slideViewPr>
    <p:cSldViewPr>
      <p:cViewPr varScale="1">
        <p:scale>
          <a:sx n="119" d="100"/>
          <a:sy n="119" d="100"/>
        </p:scale>
        <p:origin x="129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5EF9B1E-9ADA-498C-9CE9-61FA2FF3AC2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294CC80B-3CA6-4C09-B997-45E1BBB77D7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67C070FE-6D88-44BC-9E23-30ACC308D76A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54F02603-94B1-4BC4-AD10-9AF092BBF06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13BFE04E-9A7D-408C-8F66-129A373BCB3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49159" name="Rectangle 7">
            <a:extLst>
              <a:ext uri="{FF2B5EF4-FFF2-40B4-BE49-F238E27FC236}">
                <a16:creationId xmlns:a16="http://schemas.microsoft.com/office/drawing/2014/main" id="{4D2CFFFC-1C9B-4CCC-B74C-7EA2284A8F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231455-2889-4C37-A2D1-CF9A7AE26CD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E4DAE252-073D-4EC9-B386-B22E39C1AE7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95400" y="533400"/>
            <a:ext cx="7848600" cy="152400"/>
          </a:xfrm>
          <a:prstGeom prst="rect">
            <a:avLst/>
          </a:pr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42D8937-2DE5-4B93-9348-80FFE38FE93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813" y="533400"/>
            <a:ext cx="1524000" cy="152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C7C8364A-517F-472A-85F5-8A2E9295A67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ja-JP" altLang="en-US" noProof="0"/>
              <a:t>タイトル</a:t>
            </a:r>
            <a:br>
              <a:rPr lang="ja-JP" altLang="en-US" noProof="0"/>
            </a:br>
            <a:r>
              <a:rPr lang="ja-JP" altLang="en-US" noProof="0"/>
              <a:t>（スローガン）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00F36836-8742-45D9-A631-A3C43ADF411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47BA355-26EE-4FBF-BE82-1FBF3ABEDCF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6C9253-BB9E-4383-A551-0A5C9DCFF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709859C-5E1D-449C-AE90-B1967F9CA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746BBA9-6F6B-4D82-9D5A-46C6070D45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E09B4E-981A-4493-9040-C231B3D8FDB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360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128455-79C4-4E80-8D10-9F0D292203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769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F7F3BC5-1E5C-46CC-8E7C-68B415CA2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85FB49-A30E-47DA-BEA8-6C8178B4CC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3A313F2-938A-474D-B8BB-D63F8E235B9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0761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D735CC-DA34-49BA-AD3C-6D06ADB44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E4C0D3-30B2-48A1-9DA0-F250DF7D3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E5A9B7-3856-416D-AF92-9F93B29038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186564-13B7-4780-A8BB-20721A6912D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1445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508F4A-E5FE-471C-80AA-DF3420373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5A4BA7-9AE6-4B72-9169-C28887D31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F25CDD0-C870-4151-ABA5-E5B77C8442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FF37D1-6729-489B-B8F6-A8C9493E6F1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895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F532F7-41D1-4897-BDFE-B1B657F4E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99D197-BC1C-471D-B3F0-9608ED9789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CDFB9DE-547A-4576-A1EF-6C3461B0B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84B01B3-45DD-486E-8D34-64FBA6F737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A74B58C-50C1-4586-8A0D-C15B618E961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9221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220968-5926-480F-ACBD-ED64454A9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17826B-D5EF-402E-ADC2-959461B20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99B7671-EFD3-4227-93BC-3E267FEEC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9D8A604-05BA-4853-B187-2A69F9C1DA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A36D4F2-E5CD-40BF-A9CC-F2C65E55B0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90A27D-5526-413B-87EC-8320566693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B078A62-D738-4255-85A7-91E58160189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1961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4A5F72-4D7A-4B90-A1F5-762922A20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25FA980-75E7-429C-A0C2-7AAFDC86BD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9CC9008-127F-4B50-BA59-C49E1B4CDCA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9652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6C69236-E1D6-4639-B12A-5F294C94C6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96B44F-5D10-4393-A866-3A5808D936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294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D3E8BB-F902-4DD6-A505-C2911E48F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009EBF8-C2A0-4175-9564-53B4D3341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2FDBF5E-7325-4D8B-8913-BC1E72E9F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420A42-DD0F-4C79-98FF-FB048AB2C2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F4D5BAD-FCBF-435A-B29B-F2F5B5D2747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1360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C46B01-2524-4788-AB7B-2EE6B74B5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D367A59-0930-4ACC-A751-07BAB4B389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ADDBE6-9D39-4A4B-8313-04EFD35CC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094BC3-C6CB-43D4-BCFF-9C5FFC4A41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C259AF5-DA32-45AB-A6C5-10AD397DF89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640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>
            <a:extLst>
              <a:ext uri="{FF2B5EF4-FFF2-40B4-BE49-F238E27FC236}">
                <a16:creationId xmlns:a16="http://schemas.microsoft.com/office/drawing/2014/main" id="{7AEAC93D-FD91-4923-A1F3-FEB54279BD3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95400" y="533400"/>
            <a:ext cx="7848600" cy="152400"/>
          </a:xfrm>
          <a:prstGeom prst="rect">
            <a:avLst/>
          </a:pr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EFA5198C-9C4A-432C-AAD4-1231A4016B7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813" y="533400"/>
            <a:ext cx="1524000" cy="152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0066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836DE093-49DE-4F4B-9362-A4859425E5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06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36" name="Rectangle 12">
            <a:extLst>
              <a:ext uri="{FF2B5EF4-FFF2-40B4-BE49-F238E27FC236}">
                <a16:creationId xmlns:a16="http://schemas.microsoft.com/office/drawing/2014/main" id="{C39B8F00-DCE8-44E3-A834-76D76D798B4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629400"/>
            <a:ext cx="533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7C6271-6FFA-471E-A486-33AFB294230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ＭＳ Ｐゴシック" panose="020B0600070205080204" pitchFamily="50" charset="-128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keru-p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26AA3CEE-72AC-4B52-BA65-A7807EF4455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D4FD5D1-4DB4-4B85-9283-30F7AABC63D2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C53EDCFB-FC5D-49B4-946B-5DA17FE57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1148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6000" anchor="ctr"/>
          <a:lstStyle>
            <a:lvl1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200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9999.99.99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5A4AD3E7-EADF-4998-AD0C-DBA2ECB80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9530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06000" anchor="ctr"/>
          <a:lstStyle>
            <a:lvl1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2000">
                <a:solidFill>
                  <a:schemeClr val="tx2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株式会社○○○○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7FB891FA-DDFC-45DD-AF85-454F30A69CD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ja-JP" altLang="en-US" sz="4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ビジネスプラン</a:t>
            </a:r>
            <a:br>
              <a:rPr lang="ja-JP" altLang="en-US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</a:br>
            <a:r>
              <a:rPr lang="ja-JP" altLang="en-US" sz="32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（キャッチコピー）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スライド番号プレースホルダー 3">
            <a:extLst>
              <a:ext uri="{FF2B5EF4-FFF2-40B4-BE49-F238E27FC236}">
                <a16:creationId xmlns:a16="http://schemas.microsoft.com/office/drawing/2014/main" id="{7EBD3F7F-481B-465C-A5EB-B7AE574DC4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B49AE1-458F-46AD-AE4A-1917A7313E2D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DD157D66-A756-441D-AB5D-2FE6E87EB4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９．広告（</a:t>
            </a:r>
            <a:r>
              <a:rPr lang="en-US" altLang="ja-JP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Promotion</a:t>
            </a:r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</p:txBody>
      </p:sp>
      <p:graphicFrame>
        <p:nvGraphicFramePr>
          <p:cNvPr id="43106" name="Group 98">
            <a:extLst>
              <a:ext uri="{FF2B5EF4-FFF2-40B4-BE49-F238E27FC236}">
                <a16:creationId xmlns:a16="http://schemas.microsoft.com/office/drawing/2014/main" id="{75B1BD72-E4F0-4C44-BF7F-6C8FC897B1C1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143000"/>
          <a:ext cx="8229600" cy="4730750"/>
        </p:xfrm>
        <a:graphic>
          <a:graphicData uri="http://schemas.openxmlformats.org/drawingml/2006/table">
            <a:tbl>
              <a:tblPr/>
              <a:tblGrid>
                <a:gridCol w="1808163">
                  <a:extLst>
                    <a:ext uri="{9D8B030D-6E8A-4147-A177-3AD203B41FA5}">
                      <a16:colId xmlns:a16="http://schemas.microsoft.com/office/drawing/2014/main" val="2393754232"/>
                    </a:ext>
                  </a:extLst>
                </a:gridCol>
                <a:gridCol w="3221037">
                  <a:extLst>
                    <a:ext uri="{9D8B030D-6E8A-4147-A177-3AD203B41FA5}">
                      <a16:colId xmlns:a16="http://schemas.microsoft.com/office/drawing/2014/main" val="2843455868"/>
                    </a:ext>
                  </a:extLst>
                </a:gridCol>
                <a:gridCol w="1392238">
                  <a:extLst>
                    <a:ext uri="{9D8B030D-6E8A-4147-A177-3AD203B41FA5}">
                      <a16:colId xmlns:a16="http://schemas.microsoft.com/office/drawing/2014/main" val="1874671706"/>
                    </a:ext>
                  </a:extLst>
                </a:gridCol>
                <a:gridCol w="1808162">
                  <a:extLst>
                    <a:ext uri="{9D8B030D-6E8A-4147-A177-3AD203B41FA5}">
                      <a16:colId xmlns:a16="http://schemas.microsoft.com/office/drawing/2014/main" val="2671510113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メディア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　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料金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発行部数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068574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メディア（１）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発行部数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2022965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メディア（２）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発行部数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5621835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メディア（３）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発行部数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3056884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メディア（４）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発行部数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45969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スライド番号プレースホルダー 3">
            <a:extLst>
              <a:ext uri="{FF2B5EF4-FFF2-40B4-BE49-F238E27FC236}">
                <a16:creationId xmlns:a16="http://schemas.microsoft.com/office/drawing/2014/main" id="{43564F0F-FC9A-4F69-90B9-7BFFD5337C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4C043-F268-447B-B234-CD76A6D184AD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37913" name="Freeform 25">
            <a:extLst>
              <a:ext uri="{FF2B5EF4-FFF2-40B4-BE49-F238E27FC236}">
                <a16:creationId xmlns:a16="http://schemas.microsoft.com/office/drawing/2014/main" id="{E46B6FAF-5F8D-4EA1-A64B-B62081CCCB57}"/>
              </a:ext>
            </a:extLst>
          </p:cNvPr>
          <p:cNvSpPr>
            <a:spLocks/>
          </p:cNvSpPr>
          <p:nvPr/>
        </p:nvSpPr>
        <p:spPr bwMode="auto">
          <a:xfrm>
            <a:off x="1676400" y="2667000"/>
            <a:ext cx="5791200" cy="457200"/>
          </a:xfrm>
          <a:custGeom>
            <a:avLst/>
            <a:gdLst>
              <a:gd name="T0" fmla="*/ 0 w 3744"/>
              <a:gd name="T1" fmla="*/ 288 h 288"/>
              <a:gd name="T2" fmla="*/ 0 w 3744"/>
              <a:gd name="T3" fmla="*/ 0 h 288"/>
              <a:gd name="T4" fmla="*/ 3744 w 3744"/>
              <a:gd name="T5" fmla="*/ 0 h 288"/>
              <a:gd name="T6" fmla="*/ 3744 w 3744"/>
              <a:gd name="T7" fmla="*/ 28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44" h="288">
                <a:moveTo>
                  <a:pt x="0" y="288"/>
                </a:moveTo>
                <a:lnTo>
                  <a:pt x="0" y="0"/>
                </a:lnTo>
                <a:lnTo>
                  <a:pt x="3744" y="0"/>
                </a:lnTo>
                <a:lnTo>
                  <a:pt x="3744" y="288"/>
                </a:lnTo>
              </a:path>
            </a:pathLst>
          </a:custGeom>
          <a:noFill/>
          <a:ln w="38100" cmpd="sng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7910" name="Rectangle 22">
            <a:extLst>
              <a:ext uri="{FF2B5EF4-FFF2-40B4-BE49-F238E27FC236}">
                <a16:creationId xmlns:a16="http://schemas.microsoft.com/office/drawing/2014/main" id="{A0A61AD5-E991-48AB-92E2-7F93AB39F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24200"/>
            <a:ext cx="2438400" cy="2895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98000" tIns="406800"/>
          <a:lstStyle/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</p:txBody>
      </p:sp>
      <p:sp>
        <p:nvSpPr>
          <p:cNvPr id="37911" name="Rectangle 23">
            <a:extLst>
              <a:ext uri="{FF2B5EF4-FFF2-40B4-BE49-F238E27FC236}">
                <a16:creationId xmlns:a16="http://schemas.microsoft.com/office/drawing/2014/main" id="{6AD7E7D3-D86B-4E59-AEB6-874329567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124200"/>
            <a:ext cx="2438400" cy="2895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98000" tIns="406800"/>
          <a:lstStyle/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</p:txBody>
      </p:sp>
      <p:sp>
        <p:nvSpPr>
          <p:cNvPr id="37912" name="Rectangle 24">
            <a:extLst>
              <a:ext uri="{FF2B5EF4-FFF2-40B4-BE49-F238E27FC236}">
                <a16:creationId xmlns:a16="http://schemas.microsoft.com/office/drawing/2014/main" id="{F1530CF5-C5DB-4E91-A47A-59E6A509B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3124200"/>
            <a:ext cx="2438400" cy="2895600"/>
          </a:xfrm>
          <a:prstGeom prst="rect">
            <a:avLst/>
          </a:prstGeom>
          <a:solidFill>
            <a:srgbClr val="E1E1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98000" tIns="406800"/>
          <a:lstStyle/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  <a:p>
            <a:pPr algn="l">
              <a:spcAft>
                <a:spcPct val="20000"/>
              </a:spcAft>
            </a:pPr>
            <a:r>
              <a:rPr kumimoji="0" lang="ja-JP" altLang="en-US" sz="2000">
                <a:latin typeface="ＭＳ Ｐゴシック" panose="020B0600070205080204" pitchFamily="50" charset="-128"/>
              </a:rPr>
              <a:t>・担当者名</a:t>
            </a: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81809B9D-178E-4A51-AC01-A6F4675FB8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１０．体　制</a:t>
            </a:r>
          </a:p>
        </p:txBody>
      </p:sp>
      <p:sp>
        <p:nvSpPr>
          <p:cNvPr id="37894" name="Line 6">
            <a:extLst>
              <a:ext uri="{FF2B5EF4-FFF2-40B4-BE49-F238E27FC236}">
                <a16:creationId xmlns:a16="http://schemas.microsoft.com/office/drawing/2014/main" id="{1333F5B2-D3F1-40EF-ADE1-42BADF17530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371600"/>
            <a:ext cx="0" cy="1600200"/>
          </a:xfrm>
          <a:prstGeom prst="line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ja-JP" altLang="en-US"/>
          </a:p>
        </p:txBody>
      </p:sp>
      <p:sp>
        <p:nvSpPr>
          <p:cNvPr id="37901" name="Rectangle 13">
            <a:extLst>
              <a:ext uri="{FF2B5EF4-FFF2-40B4-BE49-F238E27FC236}">
                <a16:creationId xmlns:a16="http://schemas.microsoft.com/office/drawing/2014/main" id="{6D0F58D5-419E-4786-B823-008B40764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66800"/>
            <a:ext cx="3200400" cy="4572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部署名：所属長名</a:t>
            </a:r>
          </a:p>
        </p:txBody>
      </p:sp>
      <p:sp>
        <p:nvSpPr>
          <p:cNvPr id="37906" name="Rectangle 18">
            <a:extLst>
              <a:ext uri="{FF2B5EF4-FFF2-40B4-BE49-F238E27FC236}">
                <a16:creationId xmlns:a16="http://schemas.microsoft.com/office/drawing/2014/main" id="{9C3BBAA5-C794-4C6E-B454-9D4B0EE8D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905000"/>
            <a:ext cx="3200400" cy="4572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副所属長名</a:t>
            </a:r>
          </a:p>
        </p:txBody>
      </p:sp>
      <p:sp>
        <p:nvSpPr>
          <p:cNvPr id="37907" name="AutoShape 19">
            <a:extLst>
              <a:ext uri="{FF2B5EF4-FFF2-40B4-BE49-F238E27FC236}">
                <a16:creationId xmlns:a16="http://schemas.microsoft.com/office/drawing/2014/main" id="{6CBBDBB2-0F2C-474C-8D31-90C3C0922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895600"/>
            <a:ext cx="21336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部署名</a:t>
            </a:r>
          </a:p>
        </p:txBody>
      </p:sp>
      <p:sp>
        <p:nvSpPr>
          <p:cNvPr id="37908" name="AutoShape 20">
            <a:extLst>
              <a:ext uri="{FF2B5EF4-FFF2-40B4-BE49-F238E27FC236}">
                <a16:creationId xmlns:a16="http://schemas.microsoft.com/office/drawing/2014/main" id="{42F12EBF-E2C1-4FAC-B6F9-8B57F6171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895600"/>
            <a:ext cx="21336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部署名</a:t>
            </a:r>
          </a:p>
        </p:txBody>
      </p:sp>
      <p:sp>
        <p:nvSpPr>
          <p:cNvPr id="37909" name="AutoShape 21">
            <a:extLst>
              <a:ext uri="{FF2B5EF4-FFF2-40B4-BE49-F238E27FC236}">
                <a16:creationId xmlns:a16="http://schemas.microsoft.com/office/drawing/2014/main" id="{49BF2F0D-4E21-485B-8D5A-A91D4F2AE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895600"/>
            <a:ext cx="2133600" cy="4572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0"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</a:rPr>
              <a:t>部署名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スライド番号プレースホルダー 3">
            <a:extLst>
              <a:ext uri="{FF2B5EF4-FFF2-40B4-BE49-F238E27FC236}">
                <a16:creationId xmlns:a16="http://schemas.microsoft.com/office/drawing/2014/main" id="{144E38F9-EE8B-40EA-90AB-D0C874A139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494E0-FB3F-4D79-AFD7-1AC435071F25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6868B1EF-C316-4E09-A8F5-99F9969F92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１１．工　程</a:t>
            </a:r>
          </a:p>
        </p:txBody>
      </p:sp>
      <p:graphicFrame>
        <p:nvGraphicFramePr>
          <p:cNvPr id="39300" name="Group 388">
            <a:extLst>
              <a:ext uri="{FF2B5EF4-FFF2-40B4-BE49-F238E27FC236}">
                <a16:creationId xmlns:a16="http://schemas.microsoft.com/office/drawing/2014/main" id="{3AE937DB-275A-4ED3-BA81-204B991F0F4F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1066800"/>
          <a:ext cx="8382000" cy="5337175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381207926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93716263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50216658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40871866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86977435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66824371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169223830"/>
                    </a:ext>
                  </a:extLst>
                </a:gridCol>
              </a:tblGrid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36742"/>
                  </a:ext>
                </a:extLst>
              </a:tr>
              <a:tr h="8223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項目（１）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4180200"/>
                  </a:ext>
                </a:extLst>
              </a:tr>
              <a:tr h="8239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項目（２）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9143023"/>
                  </a:ext>
                </a:extLst>
              </a:tr>
              <a:tr h="8255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項目（３）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5718053"/>
                  </a:ext>
                </a:extLst>
              </a:tr>
              <a:tr h="8239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項目（４）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7189374"/>
                  </a:ext>
                </a:extLst>
              </a:tr>
              <a:tr h="8223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項目（５）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1648169"/>
                  </a:ext>
                </a:extLst>
              </a:tr>
              <a:tr h="8239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項目（６）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1419068"/>
                  </a:ext>
                </a:extLst>
              </a:tr>
            </a:tbl>
          </a:graphicData>
        </a:graphic>
      </p:graphicFrame>
      <p:sp>
        <p:nvSpPr>
          <p:cNvPr id="39126" name="Line 214">
            <a:extLst>
              <a:ext uri="{FF2B5EF4-FFF2-40B4-BE49-F238E27FC236}">
                <a16:creationId xmlns:a16="http://schemas.microsoft.com/office/drawing/2014/main" id="{8B3A07B5-96F7-4BF0-80FD-512011C0D2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17526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127" name="Line 215">
            <a:extLst>
              <a:ext uri="{FF2B5EF4-FFF2-40B4-BE49-F238E27FC236}">
                <a16:creationId xmlns:a16="http://schemas.microsoft.com/office/drawing/2014/main" id="{95833EB8-AAB3-4C80-ADEB-42853A0AAA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25908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128" name="Line 216">
            <a:extLst>
              <a:ext uri="{FF2B5EF4-FFF2-40B4-BE49-F238E27FC236}">
                <a16:creationId xmlns:a16="http://schemas.microsoft.com/office/drawing/2014/main" id="{C48BD097-045D-415F-B2B1-C32269E519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4290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129" name="Line 217">
            <a:extLst>
              <a:ext uri="{FF2B5EF4-FFF2-40B4-BE49-F238E27FC236}">
                <a16:creationId xmlns:a16="http://schemas.microsoft.com/office/drawing/2014/main" id="{5E640F04-CB96-4F65-98E7-895CFBCA64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42672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130" name="Line 218">
            <a:extLst>
              <a:ext uri="{FF2B5EF4-FFF2-40B4-BE49-F238E27FC236}">
                <a16:creationId xmlns:a16="http://schemas.microsoft.com/office/drawing/2014/main" id="{DF462AF8-B3F2-4129-9657-4C34F68E596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5105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9131" name="Line 219">
            <a:extLst>
              <a:ext uri="{FF2B5EF4-FFF2-40B4-BE49-F238E27FC236}">
                <a16:creationId xmlns:a16="http://schemas.microsoft.com/office/drawing/2014/main" id="{747885B2-28E8-4C12-8A6B-594967FFC89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59436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スライド番号プレースホルダー 3">
            <a:extLst>
              <a:ext uri="{FF2B5EF4-FFF2-40B4-BE49-F238E27FC236}">
                <a16:creationId xmlns:a16="http://schemas.microsoft.com/office/drawing/2014/main" id="{C7905DA7-31F1-4A2A-B5FE-27D2C7A9EE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2C8B9-26C4-4E70-AF87-3FF2AA0DBB56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0BD405C7-3CB1-4B09-BB17-37E678BCA0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１２．調達資金</a:t>
            </a:r>
          </a:p>
        </p:txBody>
      </p:sp>
      <p:graphicFrame>
        <p:nvGraphicFramePr>
          <p:cNvPr id="45148" name="Group 92">
            <a:extLst>
              <a:ext uri="{FF2B5EF4-FFF2-40B4-BE49-F238E27FC236}">
                <a16:creationId xmlns:a16="http://schemas.microsoft.com/office/drawing/2014/main" id="{98AF6B9E-E1F8-4DAB-880B-60D9737A71AC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143000"/>
          <a:ext cx="8153400" cy="473075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61661843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49770627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110924258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　目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金額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備　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408523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項目（１）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454666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項目（２）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712467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項目（３）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839770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項目（４）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8847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スライド番号プレースホルダー 3">
            <a:extLst>
              <a:ext uri="{FF2B5EF4-FFF2-40B4-BE49-F238E27FC236}">
                <a16:creationId xmlns:a16="http://schemas.microsoft.com/office/drawing/2014/main" id="{1B949187-A15D-47B5-BE87-6EF53A83F8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C2B2E-D044-4BFE-B9B7-D034C3DC0B52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A88074ED-AFBF-4193-8445-4A29A2EF22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１３．収支予測</a:t>
            </a:r>
          </a:p>
        </p:txBody>
      </p:sp>
      <p:graphicFrame>
        <p:nvGraphicFramePr>
          <p:cNvPr id="47272" name="Group 168">
            <a:extLst>
              <a:ext uri="{FF2B5EF4-FFF2-40B4-BE49-F238E27FC236}">
                <a16:creationId xmlns:a16="http://schemas.microsoft.com/office/drawing/2014/main" id="{D9DBFAF7-40BD-418D-A224-8EDB4595E4B2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143000"/>
          <a:ext cx="8153400" cy="4730750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val="3494577935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98933136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5549046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15323247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624768332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　目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第１四半期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第２四半期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第３四半期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第４四半期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335824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項目（１）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7643166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項目（２）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058653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項目（３）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4557596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項目（４）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031593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スライド番号プレースホルダー 3">
            <a:extLst>
              <a:ext uri="{FF2B5EF4-FFF2-40B4-BE49-F238E27FC236}">
                <a16:creationId xmlns:a16="http://schemas.microsoft.com/office/drawing/2014/main" id="{10F3A040-956A-48C4-984E-69C309BCB7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7110B-E75B-4B3E-BAC0-3AF3C6783FDC}" type="slidenum">
              <a:rPr lang="en-US" altLang="ja-JP"/>
              <a:pPr/>
              <a:t>15</a:t>
            </a:fld>
            <a:endParaRPr lang="en-US" altLang="ja-JP"/>
          </a:p>
        </p:txBody>
      </p:sp>
      <p:sp>
        <p:nvSpPr>
          <p:cNvPr id="46096" name="AutoShape 16">
            <a:extLst>
              <a:ext uri="{FF2B5EF4-FFF2-40B4-BE49-F238E27FC236}">
                <a16:creationId xmlns:a16="http://schemas.microsoft.com/office/drawing/2014/main" id="{8E29D7FB-332B-424C-9E27-D13573CAC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104900"/>
            <a:ext cx="304800" cy="838200"/>
          </a:xfrm>
          <a:prstGeom prst="rightArrow">
            <a:avLst>
              <a:gd name="adj1" fmla="val 59472"/>
              <a:gd name="adj2" fmla="val 37083"/>
            </a:avLst>
          </a:prstGeom>
          <a:gradFill rotWithShape="0">
            <a:gsLst>
              <a:gs pos="0">
                <a:srgbClr val="FFFFFF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0201F62F-1C6D-4880-99F0-B1EFC7A8B1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１４．問題点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D1A15155-DF64-4824-8A21-14BA63BF2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990600"/>
            <a:ext cx="3733800" cy="1066800"/>
          </a:xfrm>
          <a:prstGeom prst="rect">
            <a:avLst/>
          </a:prstGeom>
          <a:solidFill>
            <a:srgbClr val="FFE1E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問題点（１）</a:t>
            </a:r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C8FD7AD4-66AA-4CDF-9C6D-538F3B5E3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438400"/>
            <a:ext cx="3733800" cy="1066800"/>
          </a:xfrm>
          <a:prstGeom prst="rect">
            <a:avLst/>
          </a:prstGeom>
          <a:solidFill>
            <a:srgbClr val="FFE1E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問題点（２）</a:t>
            </a:r>
          </a:p>
        </p:txBody>
      </p:sp>
      <p:sp>
        <p:nvSpPr>
          <p:cNvPr id="46086" name="Rectangle 6">
            <a:extLst>
              <a:ext uri="{FF2B5EF4-FFF2-40B4-BE49-F238E27FC236}">
                <a16:creationId xmlns:a16="http://schemas.microsoft.com/office/drawing/2014/main" id="{C66DB30D-589B-4822-8476-A3B83BEC3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886200"/>
            <a:ext cx="3733800" cy="1066800"/>
          </a:xfrm>
          <a:prstGeom prst="rect">
            <a:avLst/>
          </a:prstGeom>
          <a:solidFill>
            <a:srgbClr val="FFE1E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問題点（３）</a:t>
            </a:r>
          </a:p>
        </p:txBody>
      </p:sp>
      <p:sp>
        <p:nvSpPr>
          <p:cNvPr id="46090" name="Rectangle 10">
            <a:extLst>
              <a:ext uri="{FF2B5EF4-FFF2-40B4-BE49-F238E27FC236}">
                <a16:creationId xmlns:a16="http://schemas.microsoft.com/office/drawing/2014/main" id="{655C84AC-F0B0-4E19-AFB8-474631204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990600"/>
            <a:ext cx="4343400" cy="1066800"/>
          </a:xfrm>
          <a:prstGeom prst="rect">
            <a:avLst/>
          </a:prstGeom>
          <a:solidFill>
            <a:srgbClr val="E1F4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解決策</a:t>
            </a:r>
          </a:p>
        </p:txBody>
      </p:sp>
      <p:sp>
        <p:nvSpPr>
          <p:cNvPr id="46091" name="Rectangle 11">
            <a:extLst>
              <a:ext uri="{FF2B5EF4-FFF2-40B4-BE49-F238E27FC236}">
                <a16:creationId xmlns:a16="http://schemas.microsoft.com/office/drawing/2014/main" id="{D48048A1-FC89-4557-8BFC-26ADF82B3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438400"/>
            <a:ext cx="4343400" cy="1066800"/>
          </a:xfrm>
          <a:prstGeom prst="rect">
            <a:avLst/>
          </a:prstGeom>
          <a:solidFill>
            <a:srgbClr val="E7F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解決策</a:t>
            </a:r>
          </a:p>
        </p:txBody>
      </p:sp>
      <p:sp>
        <p:nvSpPr>
          <p:cNvPr id="46092" name="Rectangle 12">
            <a:extLst>
              <a:ext uri="{FF2B5EF4-FFF2-40B4-BE49-F238E27FC236}">
                <a16:creationId xmlns:a16="http://schemas.microsoft.com/office/drawing/2014/main" id="{AEF480D3-0DD0-44A7-955D-E8160677D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886200"/>
            <a:ext cx="4343400" cy="1066800"/>
          </a:xfrm>
          <a:prstGeom prst="rect">
            <a:avLst/>
          </a:prstGeom>
          <a:solidFill>
            <a:srgbClr val="E7F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解決策</a:t>
            </a:r>
          </a:p>
        </p:txBody>
      </p:sp>
      <p:sp>
        <p:nvSpPr>
          <p:cNvPr id="46093" name="Rectangle 13">
            <a:extLst>
              <a:ext uri="{FF2B5EF4-FFF2-40B4-BE49-F238E27FC236}">
                <a16:creationId xmlns:a16="http://schemas.microsoft.com/office/drawing/2014/main" id="{96B61CAC-DABC-4C32-8945-902CB90A4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334000"/>
            <a:ext cx="3733800" cy="1066800"/>
          </a:xfrm>
          <a:prstGeom prst="rect">
            <a:avLst/>
          </a:prstGeom>
          <a:solidFill>
            <a:srgbClr val="FFE1E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問題点（４）</a:t>
            </a:r>
          </a:p>
        </p:txBody>
      </p:sp>
      <p:sp>
        <p:nvSpPr>
          <p:cNvPr id="46095" name="Rectangle 15">
            <a:extLst>
              <a:ext uri="{FF2B5EF4-FFF2-40B4-BE49-F238E27FC236}">
                <a16:creationId xmlns:a16="http://schemas.microsoft.com/office/drawing/2014/main" id="{6864CF9E-ABF7-4989-8EF4-E3130705A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334000"/>
            <a:ext cx="4343400" cy="1066800"/>
          </a:xfrm>
          <a:prstGeom prst="rect">
            <a:avLst/>
          </a:prstGeom>
          <a:solidFill>
            <a:srgbClr val="E7F6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>
                <a:latin typeface="ＭＳ Ｐゴシック" panose="020B0600070205080204" pitchFamily="50" charset="-128"/>
              </a:rPr>
              <a:t>解決策</a:t>
            </a:r>
          </a:p>
        </p:txBody>
      </p:sp>
      <p:sp>
        <p:nvSpPr>
          <p:cNvPr id="46097" name="AutoShape 17">
            <a:extLst>
              <a:ext uri="{FF2B5EF4-FFF2-40B4-BE49-F238E27FC236}">
                <a16:creationId xmlns:a16="http://schemas.microsoft.com/office/drawing/2014/main" id="{D0DC1ADF-F6FC-446F-9417-71B857769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552700"/>
            <a:ext cx="304800" cy="838200"/>
          </a:xfrm>
          <a:prstGeom prst="rightArrow">
            <a:avLst>
              <a:gd name="adj1" fmla="val 59472"/>
              <a:gd name="adj2" fmla="val 37083"/>
            </a:avLst>
          </a:prstGeom>
          <a:gradFill rotWithShape="0">
            <a:gsLst>
              <a:gs pos="0">
                <a:srgbClr val="FFFFFF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98" name="AutoShape 18">
            <a:extLst>
              <a:ext uri="{FF2B5EF4-FFF2-40B4-BE49-F238E27FC236}">
                <a16:creationId xmlns:a16="http://schemas.microsoft.com/office/drawing/2014/main" id="{6D337CFE-6357-44D8-BE56-232BEB0E9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000500"/>
            <a:ext cx="304800" cy="838200"/>
          </a:xfrm>
          <a:prstGeom prst="rightArrow">
            <a:avLst>
              <a:gd name="adj1" fmla="val 59472"/>
              <a:gd name="adj2" fmla="val 37083"/>
            </a:avLst>
          </a:prstGeom>
          <a:gradFill rotWithShape="0">
            <a:gsLst>
              <a:gs pos="0">
                <a:srgbClr val="FFFFFF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99" name="AutoShape 19">
            <a:extLst>
              <a:ext uri="{FF2B5EF4-FFF2-40B4-BE49-F238E27FC236}">
                <a16:creationId xmlns:a16="http://schemas.microsoft.com/office/drawing/2014/main" id="{6C8D3FDF-37E4-4388-B673-9363829D4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448300"/>
            <a:ext cx="304800" cy="838200"/>
          </a:xfrm>
          <a:prstGeom prst="rightArrow">
            <a:avLst>
              <a:gd name="adj1" fmla="val 59472"/>
              <a:gd name="adj2" fmla="val 37083"/>
            </a:avLst>
          </a:prstGeom>
          <a:gradFill rotWithShape="0">
            <a:gsLst>
              <a:gs pos="0">
                <a:srgbClr val="FFFFFF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3">
            <a:extLst>
              <a:ext uri="{FF2B5EF4-FFF2-40B4-BE49-F238E27FC236}">
                <a16:creationId xmlns:a16="http://schemas.microsoft.com/office/drawing/2014/main" id="{16A2FAF2-0701-4E6E-9987-DBB4F95428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473C0-F2D4-4BE2-8734-C2B96EBE97DD}" type="slidenum">
              <a:rPr lang="en-US" altLang="ja-JP"/>
              <a:pPr/>
              <a:t>16</a:t>
            </a:fld>
            <a:endParaRPr lang="en-US" altLang="ja-JP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93E3CB83-2498-4880-AA39-DD86A5D2C9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１５．まとめ</a:t>
            </a:r>
          </a:p>
        </p:txBody>
      </p:sp>
      <p:sp>
        <p:nvSpPr>
          <p:cNvPr id="39976" name="Rectangle 40">
            <a:extLst>
              <a:ext uri="{FF2B5EF4-FFF2-40B4-BE49-F238E27FC236}">
                <a16:creationId xmlns:a16="http://schemas.microsoft.com/office/drawing/2014/main" id="{FAD1294A-5C5F-439C-8373-615BC7E6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057400"/>
            <a:ext cx="8229600" cy="3505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3420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Aft>
                <a:spcPct val="80000"/>
              </a:spcAft>
            </a:pPr>
            <a:r>
              <a:rPr lang="ja-JP" altLang="en-US" u="sng">
                <a:latin typeface="ＭＳ Ｐゴシック" panose="020B0600070205080204" pitchFamily="50" charset="-128"/>
              </a:rPr>
              <a:t>まとめ（１）</a:t>
            </a:r>
          </a:p>
          <a:p>
            <a:pPr algn="ctr">
              <a:spcAft>
                <a:spcPct val="80000"/>
              </a:spcAft>
            </a:pPr>
            <a:r>
              <a:rPr lang="ja-JP" altLang="en-US" u="sng">
                <a:latin typeface="ＭＳ Ｐゴシック" panose="020B0600070205080204" pitchFamily="50" charset="-128"/>
              </a:rPr>
              <a:t>まとめ（２）</a:t>
            </a:r>
          </a:p>
          <a:p>
            <a:pPr algn="ctr">
              <a:spcAft>
                <a:spcPct val="80000"/>
              </a:spcAft>
            </a:pPr>
            <a:r>
              <a:rPr lang="ja-JP" altLang="en-US" u="sng">
                <a:latin typeface="ＭＳ Ｐゴシック" panose="020B0600070205080204" pitchFamily="50" charset="-128"/>
              </a:rPr>
              <a:t>まとめ（３）</a:t>
            </a:r>
          </a:p>
          <a:p>
            <a:pPr algn="ctr">
              <a:spcAft>
                <a:spcPct val="80000"/>
              </a:spcAft>
            </a:pPr>
            <a:r>
              <a:rPr lang="ja-JP" altLang="en-US" u="sng">
                <a:latin typeface="ＭＳ Ｐゴシック" panose="020B0600070205080204" pitchFamily="50" charset="-128"/>
              </a:rPr>
              <a:t>まとめ（４）</a:t>
            </a:r>
          </a:p>
          <a:p>
            <a:pPr algn="ctr">
              <a:spcAft>
                <a:spcPct val="80000"/>
              </a:spcAft>
            </a:pPr>
            <a:r>
              <a:rPr lang="ja-JP" altLang="en-US" u="sng">
                <a:latin typeface="ＭＳ Ｐゴシック" panose="020B0600070205080204" pitchFamily="50" charset="-128"/>
              </a:rPr>
              <a:t>まとめ（５）</a:t>
            </a:r>
          </a:p>
        </p:txBody>
      </p:sp>
      <p:sp>
        <p:nvSpPr>
          <p:cNvPr id="39977" name="Rectangle 41">
            <a:extLst>
              <a:ext uri="{FF2B5EF4-FFF2-40B4-BE49-F238E27FC236}">
                <a16:creationId xmlns:a16="http://schemas.microsoft.com/office/drawing/2014/main" id="{A3227B8D-CFBF-4856-8BB9-3A8E42818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66800"/>
            <a:ext cx="8229600" cy="762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製品名（ビジネス名）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>
                <a16:creationId xmlns:a16="http://schemas.microsoft.com/office/drawing/2014/main" id="{D540264B-ECB0-4AD6-A2AA-7C092BBAF5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21FFDCE-96FE-4E42-A4AA-A216ACD69957}" type="slidenum">
              <a:rPr lang="en-US" altLang="ja-JP"/>
              <a:pPr/>
              <a:t>17</a:t>
            </a:fld>
            <a:endParaRPr lang="en-US" altLang="ja-JP"/>
          </a:p>
        </p:txBody>
      </p:sp>
      <p:sp>
        <p:nvSpPr>
          <p:cNvPr id="50195" name="WordArt 19">
            <a:hlinkClick r:id="rId2"/>
            <a:extLst>
              <a:ext uri="{FF2B5EF4-FFF2-40B4-BE49-F238E27FC236}">
                <a16:creationId xmlns:a16="http://schemas.microsoft.com/office/drawing/2014/main" id="{CA885689-CC43-4AE2-AD7B-7CAFFF65459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1500" y="2781300"/>
            <a:ext cx="8001000" cy="4889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ja-JP" altLang="en-US" sz="44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実践的！！パワーポイントの上手な使い方</a:t>
            </a:r>
          </a:p>
        </p:txBody>
      </p:sp>
      <p:sp>
        <p:nvSpPr>
          <p:cNvPr id="50196" name="WordArt 20">
            <a:hlinkClick r:id="rId2"/>
            <a:extLst>
              <a:ext uri="{FF2B5EF4-FFF2-40B4-BE49-F238E27FC236}">
                <a16:creationId xmlns:a16="http://schemas.microsoft.com/office/drawing/2014/main" id="{DE0D0F46-79EC-4C72-8D2C-FE376269E6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1500" y="1916113"/>
            <a:ext cx="2305050" cy="3603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ja-JP" sz="36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Arial Black" panose="020B0A04020102020204" pitchFamily="34" charset="0"/>
              </a:rPr>
              <a:t>Powerd by</a:t>
            </a:r>
            <a:endParaRPr lang="ja-JP" altLang="en-US" sz="3600" b="1" kern="10">
              <a:ln w="19050">
                <a:solidFill>
                  <a:schemeClr val="bg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3366"/>
                  </a:gs>
                  <a:gs pos="100000">
                    <a:srgbClr val="FF6600"/>
                  </a:gs>
                </a:gsLst>
                <a:lin ang="0" scaled="1"/>
              </a:gradFill>
              <a:latin typeface="Arial Black" panose="020B0A04020102020204" pitchFamily="34" charset="0"/>
            </a:endParaRPr>
          </a:p>
        </p:txBody>
      </p:sp>
      <p:sp>
        <p:nvSpPr>
          <p:cNvPr id="50197" name="WordArt 21">
            <a:hlinkClick r:id="rId2"/>
            <a:extLst>
              <a:ext uri="{FF2B5EF4-FFF2-40B4-BE49-F238E27FC236}">
                <a16:creationId xmlns:a16="http://schemas.microsoft.com/office/drawing/2014/main" id="{7804758F-8EDF-4A50-8E03-C101666D6E1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6263" y="3716338"/>
            <a:ext cx="7991475" cy="5762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altLang="ja-JP" sz="3600" b="1" kern="10">
                <a:ln w="19050">
                  <a:solidFill>
                    <a:schemeClr val="bg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3366"/>
                    </a:gs>
                    <a:gs pos="100000">
                      <a:srgbClr val="FF6600"/>
                    </a:gs>
                  </a:gsLst>
                  <a:lin ang="0" scaled="1"/>
                </a:gradFill>
                <a:latin typeface="Arial Black" panose="020B0A04020102020204" pitchFamily="34" charset="0"/>
              </a:rPr>
              <a:t>http://www.jissen-p.com</a:t>
            </a:r>
            <a:endParaRPr lang="ja-JP" altLang="en-US" sz="3600" b="1" kern="10">
              <a:ln w="19050">
                <a:solidFill>
                  <a:schemeClr val="bg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3366"/>
                  </a:gs>
                  <a:gs pos="100000">
                    <a:srgbClr val="FF6600"/>
                  </a:gs>
                </a:gsLst>
                <a:lin ang="0" scaled="1"/>
              </a:gra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C1B7338D-CB65-40C8-BD11-E44B4FE552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47507-57C4-48E0-93B8-AF75752E298C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2070" name="Rectangle 22">
            <a:extLst>
              <a:ext uri="{FF2B5EF4-FFF2-40B4-BE49-F238E27FC236}">
                <a16:creationId xmlns:a16="http://schemas.microsoft.com/office/drawing/2014/main" id="{1C46232A-95E7-422A-8477-537F1580E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09800"/>
            <a:ext cx="2590800" cy="38862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/>
              <a:t>製品写真</a:t>
            </a: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EDDFC46D-CD44-48F6-9E84-94A9DDFB05E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</a:rPr>
              <a:t>１．概　要</a:t>
            </a:r>
          </a:p>
        </p:txBody>
      </p:sp>
      <p:sp>
        <p:nvSpPr>
          <p:cNvPr id="2065" name="Rectangle 17">
            <a:extLst>
              <a:ext uri="{FF2B5EF4-FFF2-40B4-BE49-F238E27FC236}">
                <a16:creationId xmlns:a16="http://schemas.microsoft.com/office/drawing/2014/main" id="{2E304CBE-61D6-468B-926D-66D468389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209800"/>
            <a:ext cx="5334000" cy="38862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3420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概要（１）</a:t>
            </a:r>
          </a:p>
          <a:p>
            <a:pPr>
              <a:spcAft>
                <a:spcPct val="80000"/>
              </a:spcAft>
            </a:pPr>
            <a:r>
              <a:rPr lang="ja-JP" altLang="en-US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概要（２）</a:t>
            </a:r>
          </a:p>
          <a:p>
            <a:pPr>
              <a:spcAft>
                <a:spcPct val="80000"/>
              </a:spcAft>
            </a:pPr>
            <a:r>
              <a:rPr lang="ja-JP" altLang="en-US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概要（３）</a:t>
            </a:r>
          </a:p>
          <a:p>
            <a:pPr>
              <a:spcAft>
                <a:spcPct val="80000"/>
              </a:spcAft>
            </a:pPr>
            <a:r>
              <a:rPr lang="ja-JP" altLang="en-US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概要（４）</a:t>
            </a:r>
          </a:p>
          <a:p>
            <a:pPr>
              <a:spcAft>
                <a:spcPct val="80000"/>
              </a:spcAft>
            </a:pPr>
            <a:r>
              <a:rPr lang="ja-JP" altLang="en-US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概要（５）</a:t>
            </a:r>
          </a:p>
        </p:txBody>
      </p:sp>
      <p:sp>
        <p:nvSpPr>
          <p:cNvPr id="2069" name="Rectangle 21">
            <a:extLst>
              <a:ext uri="{FF2B5EF4-FFF2-40B4-BE49-F238E27FC236}">
                <a16:creationId xmlns:a16="http://schemas.microsoft.com/office/drawing/2014/main" id="{D90A075F-5906-499D-92F3-91BA8EB5E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066800"/>
            <a:ext cx="8229600" cy="762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製品名（ビジネス名）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スライド番号プレースホルダー 3">
            <a:extLst>
              <a:ext uri="{FF2B5EF4-FFF2-40B4-BE49-F238E27FC236}">
                <a16:creationId xmlns:a16="http://schemas.microsoft.com/office/drawing/2014/main" id="{6850B9BE-EA82-42A6-A095-FB636C103C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33986-0F62-490B-93F8-11147F4B90E3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32827" name="Oval 59">
            <a:extLst>
              <a:ext uri="{FF2B5EF4-FFF2-40B4-BE49-F238E27FC236}">
                <a16:creationId xmlns:a16="http://schemas.microsoft.com/office/drawing/2014/main" id="{482F7655-370F-4118-831F-098899CC9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066800"/>
            <a:ext cx="8001000" cy="5429250"/>
          </a:xfrm>
          <a:prstGeom prst="ellipse">
            <a:avLst/>
          </a:prstGeom>
          <a:solidFill>
            <a:srgbClr val="EAEAEA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ja-JP"/>
          </a:p>
        </p:txBody>
      </p:sp>
      <p:sp>
        <p:nvSpPr>
          <p:cNvPr id="33022" name="Rectangle 254">
            <a:extLst>
              <a:ext uri="{FF2B5EF4-FFF2-40B4-BE49-F238E27FC236}">
                <a16:creationId xmlns:a16="http://schemas.microsoft.com/office/drawing/2014/main" id="{2C21E3CF-F70A-44E8-ABF4-5488CAB5E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7500" y="3057525"/>
            <a:ext cx="965200" cy="1447800"/>
          </a:xfrm>
          <a:prstGeom prst="rect">
            <a:avLst/>
          </a:prstGeom>
          <a:solidFill>
            <a:schemeClr val="bg2"/>
          </a:solidFill>
          <a:ln w="2857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1800">
                <a:solidFill>
                  <a:schemeClr val="bg1"/>
                </a:solidFill>
              </a:rPr>
              <a:t>製品写真</a:t>
            </a: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EBF008B1-6003-415B-AE2D-8457D7801F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２．イメージ</a:t>
            </a:r>
          </a:p>
        </p:txBody>
      </p:sp>
      <p:grpSp>
        <p:nvGrpSpPr>
          <p:cNvPr id="32999" name="Group 231">
            <a:extLst>
              <a:ext uri="{FF2B5EF4-FFF2-40B4-BE49-F238E27FC236}">
                <a16:creationId xmlns:a16="http://schemas.microsoft.com/office/drawing/2014/main" id="{9E4223E2-4194-468C-BA60-C1A7DFDC3668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2362200"/>
            <a:ext cx="381000" cy="762000"/>
            <a:chOff x="432" y="3600"/>
            <a:chExt cx="240" cy="480"/>
          </a:xfrm>
        </p:grpSpPr>
        <p:sp>
          <p:nvSpPr>
            <p:cNvPr id="32995" name="AutoShape 227">
              <a:extLst>
                <a:ext uri="{FF2B5EF4-FFF2-40B4-BE49-F238E27FC236}">
                  <a16:creationId xmlns:a16="http://schemas.microsoft.com/office/drawing/2014/main" id="{F2E94053-2864-4C1C-A5C6-887BF47D69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2994" name="Oval 226">
              <a:extLst>
                <a:ext uri="{FF2B5EF4-FFF2-40B4-BE49-F238E27FC236}">
                  <a16:creationId xmlns:a16="http://schemas.microsoft.com/office/drawing/2014/main" id="{4EC80769-EEB6-4043-84D0-4E5BFA44DA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3002" name="Rectangle 234">
            <a:extLst>
              <a:ext uri="{FF2B5EF4-FFF2-40B4-BE49-F238E27FC236}">
                <a16:creationId xmlns:a16="http://schemas.microsoft.com/office/drawing/2014/main" id="{E66A4848-4B97-448E-B66C-B7EEC64C0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219200"/>
            <a:ext cx="34290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説明</a:t>
            </a:r>
          </a:p>
        </p:txBody>
      </p:sp>
      <p:sp>
        <p:nvSpPr>
          <p:cNvPr id="33001" name="AutoShape 233">
            <a:extLst>
              <a:ext uri="{FF2B5EF4-FFF2-40B4-BE49-F238E27FC236}">
                <a16:creationId xmlns:a16="http://schemas.microsoft.com/office/drawing/2014/main" id="{FC9302B5-7088-492D-9516-7607E0895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" y="977900"/>
            <a:ext cx="2006600" cy="4699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使用例（１）</a:t>
            </a:r>
          </a:p>
        </p:txBody>
      </p:sp>
      <p:grpSp>
        <p:nvGrpSpPr>
          <p:cNvPr id="33003" name="Group 235">
            <a:extLst>
              <a:ext uri="{FF2B5EF4-FFF2-40B4-BE49-F238E27FC236}">
                <a16:creationId xmlns:a16="http://schemas.microsoft.com/office/drawing/2014/main" id="{9592107D-57FB-41D3-A278-825F004FD56D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2286000"/>
            <a:ext cx="381000" cy="762000"/>
            <a:chOff x="432" y="3600"/>
            <a:chExt cx="240" cy="480"/>
          </a:xfrm>
        </p:grpSpPr>
        <p:sp>
          <p:nvSpPr>
            <p:cNvPr id="33004" name="AutoShape 236">
              <a:extLst>
                <a:ext uri="{FF2B5EF4-FFF2-40B4-BE49-F238E27FC236}">
                  <a16:creationId xmlns:a16="http://schemas.microsoft.com/office/drawing/2014/main" id="{F4A057AC-1385-4AD7-B429-D58E44A18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rgbClr val="3399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3005" name="Oval 237">
              <a:extLst>
                <a:ext uri="{FF2B5EF4-FFF2-40B4-BE49-F238E27FC236}">
                  <a16:creationId xmlns:a16="http://schemas.microsoft.com/office/drawing/2014/main" id="{7F439EC1-41BB-4CF2-8BC2-3784C7EBC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rgbClr val="3399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33006" name="Rectangle 238">
            <a:extLst>
              <a:ext uri="{FF2B5EF4-FFF2-40B4-BE49-F238E27FC236}">
                <a16:creationId xmlns:a16="http://schemas.microsoft.com/office/drawing/2014/main" id="{26D2751C-1291-4FF4-908B-8A5A0E7E9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3225" y="1219200"/>
            <a:ext cx="34290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説明</a:t>
            </a:r>
          </a:p>
        </p:txBody>
      </p:sp>
      <p:sp>
        <p:nvSpPr>
          <p:cNvPr id="33007" name="AutoShape 239">
            <a:extLst>
              <a:ext uri="{FF2B5EF4-FFF2-40B4-BE49-F238E27FC236}">
                <a16:creationId xmlns:a16="http://schemas.microsoft.com/office/drawing/2014/main" id="{2DB9DFF4-798E-43C9-9169-2939F7334F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9779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339933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使用例（２）</a:t>
            </a:r>
          </a:p>
        </p:txBody>
      </p:sp>
      <p:sp>
        <p:nvSpPr>
          <p:cNvPr id="33011" name="Rectangle 243">
            <a:extLst>
              <a:ext uri="{FF2B5EF4-FFF2-40B4-BE49-F238E27FC236}">
                <a16:creationId xmlns:a16="http://schemas.microsoft.com/office/drawing/2014/main" id="{B7F72463-65D9-4458-9431-3EF5EE1E4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346700"/>
            <a:ext cx="34290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説明</a:t>
            </a:r>
          </a:p>
        </p:txBody>
      </p:sp>
      <p:sp>
        <p:nvSpPr>
          <p:cNvPr id="33012" name="AutoShape 244">
            <a:extLst>
              <a:ext uri="{FF2B5EF4-FFF2-40B4-BE49-F238E27FC236}">
                <a16:creationId xmlns:a16="http://schemas.microsoft.com/office/drawing/2014/main" id="{2795F424-D605-4178-BE79-DAFD3A3A44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" y="51054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使用例（３）</a:t>
            </a:r>
          </a:p>
        </p:txBody>
      </p:sp>
      <p:sp>
        <p:nvSpPr>
          <p:cNvPr id="33014" name="Rectangle 246">
            <a:extLst>
              <a:ext uri="{FF2B5EF4-FFF2-40B4-BE49-F238E27FC236}">
                <a16:creationId xmlns:a16="http://schemas.microsoft.com/office/drawing/2014/main" id="{B9E275F5-1D6D-45A9-AD23-614545A3B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3225" y="5346700"/>
            <a:ext cx="34290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sz="2000">
                <a:latin typeface="ＭＳ Ｐゴシック" panose="020B0600070205080204" pitchFamily="50" charset="-128"/>
              </a:rPr>
              <a:t>説明</a:t>
            </a:r>
          </a:p>
        </p:txBody>
      </p:sp>
      <p:sp>
        <p:nvSpPr>
          <p:cNvPr id="33015" name="AutoShape 247">
            <a:extLst>
              <a:ext uri="{FF2B5EF4-FFF2-40B4-BE49-F238E27FC236}">
                <a16:creationId xmlns:a16="http://schemas.microsoft.com/office/drawing/2014/main" id="{06F90F07-46E4-460B-8F69-4EB47E0C3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6400" y="5105400"/>
            <a:ext cx="2006600" cy="469900"/>
          </a:xfrm>
          <a:prstGeom prst="roundRect">
            <a:avLst>
              <a:gd name="adj" fmla="val 16667"/>
            </a:avLst>
          </a:prstGeom>
          <a:solidFill>
            <a:srgbClr val="CC6600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ja-JP" altLang="en-US" sz="2000">
                <a:solidFill>
                  <a:schemeClr val="bg1"/>
                </a:solidFill>
              </a:rPr>
              <a:t>使用例（４）</a:t>
            </a:r>
          </a:p>
        </p:txBody>
      </p:sp>
      <p:grpSp>
        <p:nvGrpSpPr>
          <p:cNvPr id="33016" name="Group 248">
            <a:extLst>
              <a:ext uri="{FF2B5EF4-FFF2-40B4-BE49-F238E27FC236}">
                <a16:creationId xmlns:a16="http://schemas.microsoft.com/office/drawing/2014/main" id="{BC54CDBD-4277-4368-8914-E68399706FB5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267200"/>
            <a:ext cx="381000" cy="762000"/>
            <a:chOff x="432" y="3600"/>
            <a:chExt cx="240" cy="480"/>
          </a:xfrm>
        </p:grpSpPr>
        <p:sp>
          <p:nvSpPr>
            <p:cNvPr id="33017" name="AutoShape 249">
              <a:extLst>
                <a:ext uri="{FF2B5EF4-FFF2-40B4-BE49-F238E27FC236}">
                  <a16:creationId xmlns:a16="http://schemas.microsoft.com/office/drawing/2014/main" id="{47CFA659-2418-406F-AEBF-D0479C1855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3018" name="Oval 250">
              <a:extLst>
                <a:ext uri="{FF2B5EF4-FFF2-40B4-BE49-F238E27FC236}">
                  <a16:creationId xmlns:a16="http://schemas.microsoft.com/office/drawing/2014/main" id="{A00A0132-7F59-4798-8288-8987790FFD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3019" name="Group 251">
            <a:extLst>
              <a:ext uri="{FF2B5EF4-FFF2-40B4-BE49-F238E27FC236}">
                <a16:creationId xmlns:a16="http://schemas.microsoft.com/office/drawing/2014/main" id="{E7204295-0D9C-414E-A7E5-675C6E8F77D1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4267200"/>
            <a:ext cx="381000" cy="762000"/>
            <a:chOff x="432" y="3600"/>
            <a:chExt cx="240" cy="480"/>
          </a:xfrm>
        </p:grpSpPr>
        <p:sp>
          <p:nvSpPr>
            <p:cNvPr id="33020" name="AutoShape 252">
              <a:extLst>
                <a:ext uri="{FF2B5EF4-FFF2-40B4-BE49-F238E27FC236}">
                  <a16:creationId xmlns:a16="http://schemas.microsoft.com/office/drawing/2014/main" id="{8F60364A-1EF6-446D-81EE-C6B12917E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48"/>
              <a:ext cx="240" cy="432"/>
            </a:xfrm>
            <a:prstGeom prst="triangle">
              <a:avLst>
                <a:gd name="adj" fmla="val 50000"/>
              </a:avLst>
            </a:prstGeom>
            <a:solidFill>
              <a:srgbClr val="CC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3021" name="Oval 253">
              <a:extLst>
                <a:ext uri="{FF2B5EF4-FFF2-40B4-BE49-F238E27FC236}">
                  <a16:creationId xmlns:a16="http://schemas.microsoft.com/office/drawing/2014/main" id="{772B19F4-79E8-4F5A-922E-F347580E29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00"/>
              <a:ext cx="240" cy="240"/>
            </a:xfrm>
            <a:prstGeom prst="ellipse">
              <a:avLst/>
            </a:prstGeom>
            <a:solidFill>
              <a:srgbClr val="CC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スライド番号プレースホルダー 3">
            <a:extLst>
              <a:ext uri="{FF2B5EF4-FFF2-40B4-BE49-F238E27FC236}">
                <a16:creationId xmlns:a16="http://schemas.microsoft.com/office/drawing/2014/main" id="{CA49EF82-2075-466F-B49E-8177FCA460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B1CA8-2365-45D0-A5CD-70AE7F5B8CDE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33809" name="Rectangle 17">
            <a:extLst>
              <a:ext uri="{FF2B5EF4-FFF2-40B4-BE49-F238E27FC236}">
                <a16:creationId xmlns:a16="http://schemas.microsoft.com/office/drawing/2014/main" id="{3BF4C857-A209-4598-8C5A-6CC42A735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95400"/>
            <a:ext cx="3886200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840" name="Rectangle 48">
            <a:extLst>
              <a:ext uri="{FF2B5EF4-FFF2-40B4-BE49-F238E27FC236}">
                <a16:creationId xmlns:a16="http://schemas.microsoft.com/office/drawing/2014/main" id="{871D4EF8-3A60-4B01-963A-84C00C9A2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295400"/>
            <a:ext cx="3886200" cy="3962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132F810E-C2CE-4FC9-AA98-9B159250B8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３．市場分析</a:t>
            </a:r>
          </a:p>
        </p:txBody>
      </p:sp>
      <p:sp>
        <p:nvSpPr>
          <p:cNvPr id="33810" name="AutoShape 18">
            <a:extLst>
              <a:ext uri="{FF2B5EF4-FFF2-40B4-BE49-F238E27FC236}">
                <a16:creationId xmlns:a16="http://schemas.microsoft.com/office/drawing/2014/main" id="{FD3E143C-B971-4F88-B123-ED65A611E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1066800"/>
            <a:ext cx="2743200" cy="457200"/>
          </a:xfrm>
          <a:prstGeom prst="roundRect">
            <a:avLst>
              <a:gd name="adj" fmla="val 20139"/>
            </a:avLst>
          </a:prstGeom>
          <a:solidFill>
            <a:srgbClr val="DDDDDD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>
                <a:latin typeface="ＭＳ Ｐゴシック" panose="020B0600070205080204" pitchFamily="50" charset="-128"/>
              </a:rPr>
              <a:t>項目（１）</a:t>
            </a:r>
          </a:p>
        </p:txBody>
      </p:sp>
      <p:sp>
        <p:nvSpPr>
          <p:cNvPr id="33815" name="AutoShape 23">
            <a:extLst>
              <a:ext uri="{FF2B5EF4-FFF2-40B4-BE49-F238E27FC236}">
                <a16:creationId xmlns:a16="http://schemas.microsoft.com/office/drawing/2014/main" id="{D6E5392A-8209-4BEA-A5D7-4B086F0DBCC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248694" y="5026819"/>
            <a:ext cx="304800" cy="1071562"/>
          </a:xfrm>
          <a:custGeom>
            <a:avLst/>
            <a:gdLst>
              <a:gd name="G0" fmla="+- 12374 0 0"/>
              <a:gd name="G1" fmla="+- 5376 0 0"/>
              <a:gd name="G2" fmla="+- 21600 0 5376"/>
              <a:gd name="G3" fmla="+- 10800 0 5376"/>
              <a:gd name="G4" fmla="+- 21600 0 12374"/>
              <a:gd name="G5" fmla="*/ G4 G3 10800"/>
              <a:gd name="G6" fmla="+- 21600 0 G5"/>
              <a:gd name="T0" fmla="*/ 12374 w 21600"/>
              <a:gd name="T1" fmla="*/ 0 h 21600"/>
              <a:gd name="T2" fmla="*/ 0 w 21600"/>
              <a:gd name="T3" fmla="*/ 10800 h 21600"/>
              <a:gd name="T4" fmla="*/ 12374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374" y="0"/>
                </a:moveTo>
                <a:lnTo>
                  <a:pt x="12374" y="5376"/>
                </a:lnTo>
                <a:lnTo>
                  <a:pt x="3375" y="5376"/>
                </a:lnTo>
                <a:lnTo>
                  <a:pt x="3375" y="16224"/>
                </a:lnTo>
                <a:lnTo>
                  <a:pt x="12374" y="16224"/>
                </a:lnTo>
                <a:lnTo>
                  <a:pt x="12374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376"/>
                </a:moveTo>
                <a:lnTo>
                  <a:pt x="1350" y="16224"/>
                </a:lnTo>
                <a:lnTo>
                  <a:pt x="2700" y="16224"/>
                </a:lnTo>
                <a:lnTo>
                  <a:pt x="2700" y="5376"/>
                </a:lnTo>
                <a:close/>
              </a:path>
              <a:path w="21600" h="21600">
                <a:moveTo>
                  <a:pt x="0" y="5376"/>
                </a:moveTo>
                <a:lnTo>
                  <a:pt x="0" y="16224"/>
                </a:lnTo>
                <a:lnTo>
                  <a:pt x="675" y="16224"/>
                </a:lnTo>
                <a:lnTo>
                  <a:pt x="675" y="537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816" name="AutoShape 24">
            <a:extLst>
              <a:ext uri="{FF2B5EF4-FFF2-40B4-BE49-F238E27FC236}">
                <a16:creationId xmlns:a16="http://schemas.microsoft.com/office/drawing/2014/main" id="{5A1E336E-1200-414C-A9D7-2183A63F9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791200"/>
            <a:ext cx="3886200" cy="5334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結論</a:t>
            </a:r>
          </a:p>
        </p:txBody>
      </p:sp>
      <p:sp>
        <p:nvSpPr>
          <p:cNvPr id="33841" name="AutoShape 49">
            <a:extLst>
              <a:ext uri="{FF2B5EF4-FFF2-40B4-BE49-F238E27FC236}">
                <a16:creationId xmlns:a16="http://schemas.microsoft.com/office/drawing/2014/main" id="{8D856694-521F-4E71-A629-BB2E5808E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2100" y="1066800"/>
            <a:ext cx="2743200" cy="457200"/>
          </a:xfrm>
          <a:prstGeom prst="roundRect">
            <a:avLst>
              <a:gd name="adj" fmla="val 20139"/>
            </a:avLst>
          </a:prstGeom>
          <a:solidFill>
            <a:srgbClr val="DDDDDD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>
                <a:latin typeface="ＭＳ Ｐゴシック" panose="020B0600070205080204" pitchFamily="50" charset="-128"/>
              </a:rPr>
              <a:t>項目（２）</a:t>
            </a:r>
          </a:p>
        </p:txBody>
      </p:sp>
      <p:sp>
        <p:nvSpPr>
          <p:cNvPr id="33842" name="AutoShape 50">
            <a:extLst>
              <a:ext uri="{FF2B5EF4-FFF2-40B4-BE49-F238E27FC236}">
                <a16:creationId xmlns:a16="http://schemas.microsoft.com/office/drawing/2014/main" id="{98C4F6AE-DE01-4FFD-9786-031633AB3C9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592094" y="5026819"/>
            <a:ext cx="304800" cy="1071562"/>
          </a:xfrm>
          <a:custGeom>
            <a:avLst/>
            <a:gdLst>
              <a:gd name="G0" fmla="+- 12374 0 0"/>
              <a:gd name="G1" fmla="+- 5376 0 0"/>
              <a:gd name="G2" fmla="+- 21600 0 5376"/>
              <a:gd name="G3" fmla="+- 10800 0 5376"/>
              <a:gd name="G4" fmla="+- 21600 0 12374"/>
              <a:gd name="G5" fmla="*/ G4 G3 10800"/>
              <a:gd name="G6" fmla="+- 21600 0 G5"/>
              <a:gd name="T0" fmla="*/ 12374 w 21600"/>
              <a:gd name="T1" fmla="*/ 0 h 21600"/>
              <a:gd name="T2" fmla="*/ 0 w 21600"/>
              <a:gd name="T3" fmla="*/ 10800 h 21600"/>
              <a:gd name="T4" fmla="*/ 12374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2374" y="0"/>
                </a:moveTo>
                <a:lnTo>
                  <a:pt x="12374" y="5376"/>
                </a:lnTo>
                <a:lnTo>
                  <a:pt x="3375" y="5376"/>
                </a:lnTo>
                <a:lnTo>
                  <a:pt x="3375" y="16224"/>
                </a:lnTo>
                <a:lnTo>
                  <a:pt x="12374" y="16224"/>
                </a:lnTo>
                <a:lnTo>
                  <a:pt x="12374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376"/>
                </a:moveTo>
                <a:lnTo>
                  <a:pt x="1350" y="16224"/>
                </a:lnTo>
                <a:lnTo>
                  <a:pt x="2700" y="16224"/>
                </a:lnTo>
                <a:lnTo>
                  <a:pt x="2700" y="5376"/>
                </a:lnTo>
                <a:close/>
              </a:path>
              <a:path w="21600" h="21600">
                <a:moveTo>
                  <a:pt x="0" y="5376"/>
                </a:moveTo>
                <a:lnTo>
                  <a:pt x="0" y="16224"/>
                </a:lnTo>
                <a:lnTo>
                  <a:pt x="675" y="16224"/>
                </a:lnTo>
                <a:lnTo>
                  <a:pt x="675" y="537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843" name="AutoShape 51">
            <a:extLst>
              <a:ext uri="{FF2B5EF4-FFF2-40B4-BE49-F238E27FC236}">
                <a16:creationId xmlns:a16="http://schemas.microsoft.com/office/drawing/2014/main" id="{3E6CACE5-DAE6-4616-BEFD-CA0569944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5791200"/>
            <a:ext cx="3886200" cy="5334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>
                <a:solidFill>
                  <a:schemeClr val="bg1"/>
                </a:solidFill>
                <a:latin typeface="ＭＳ Ｐゴシック" panose="020B0600070205080204" pitchFamily="50" charset="-128"/>
              </a:rPr>
              <a:t>結論</a:t>
            </a:r>
          </a:p>
        </p:txBody>
      </p:sp>
      <p:grpSp>
        <p:nvGrpSpPr>
          <p:cNvPr id="33866" name="Group 74">
            <a:extLst>
              <a:ext uri="{FF2B5EF4-FFF2-40B4-BE49-F238E27FC236}">
                <a16:creationId xmlns:a16="http://schemas.microsoft.com/office/drawing/2014/main" id="{39695B4D-64D6-4516-86DF-DD5A067374EC}"/>
              </a:ext>
            </a:extLst>
          </p:cNvPr>
          <p:cNvGrpSpPr>
            <a:grpSpLocks/>
          </p:cNvGrpSpPr>
          <p:nvPr/>
        </p:nvGrpSpPr>
        <p:grpSpPr bwMode="auto">
          <a:xfrm>
            <a:off x="952500" y="1828800"/>
            <a:ext cx="2895600" cy="2895600"/>
            <a:chOff x="624" y="1248"/>
            <a:chExt cx="1824" cy="1824"/>
          </a:xfrm>
        </p:grpSpPr>
        <p:sp>
          <p:nvSpPr>
            <p:cNvPr id="33835" name="Oval 43">
              <a:extLst>
                <a:ext uri="{FF2B5EF4-FFF2-40B4-BE49-F238E27FC236}">
                  <a16:creationId xmlns:a16="http://schemas.microsoft.com/office/drawing/2014/main" id="{695DC688-3E42-40AD-8432-B5FDE5112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1248"/>
              <a:ext cx="1824" cy="1824"/>
            </a:xfrm>
            <a:prstGeom prst="ellipse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3836" name="Line 44">
              <a:extLst>
                <a:ext uri="{FF2B5EF4-FFF2-40B4-BE49-F238E27FC236}">
                  <a16:creationId xmlns:a16="http://schemas.microsoft.com/office/drawing/2014/main" id="{0165223C-C7C3-4471-8631-0D56FBCF90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248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864" name="Line 72">
              <a:extLst>
                <a:ext uri="{FF2B5EF4-FFF2-40B4-BE49-F238E27FC236}">
                  <a16:creationId xmlns:a16="http://schemas.microsoft.com/office/drawing/2014/main" id="{41832C17-D83F-4605-9255-B847CB2C340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1680" y="201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865" name="Line 73">
              <a:extLst>
                <a:ext uri="{FF2B5EF4-FFF2-40B4-BE49-F238E27FC236}">
                  <a16:creationId xmlns:a16="http://schemas.microsoft.com/office/drawing/2014/main" id="{68FF516A-A991-4A26-8BD1-85712A03340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912" y="201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33867" name="Group 75">
            <a:extLst>
              <a:ext uri="{FF2B5EF4-FFF2-40B4-BE49-F238E27FC236}">
                <a16:creationId xmlns:a16="http://schemas.microsoft.com/office/drawing/2014/main" id="{CC512AC4-5E7E-4BB5-BD5B-1AD6628C122B}"/>
              </a:ext>
            </a:extLst>
          </p:cNvPr>
          <p:cNvGrpSpPr>
            <a:grpSpLocks/>
          </p:cNvGrpSpPr>
          <p:nvPr/>
        </p:nvGrpSpPr>
        <p:grpSpPr bwMode="auto">
          <a:xfrm>
            <a:off x="5295900" y="1828800"/>
            <a:ext cx="2895600" cy="2895600"/>
            <a:chOff x="624" y="1248"/>
            <a:chExt cx="1824" cy="1824"/>
          </a:xfrm>
        </p:grpSpPr>
        <p:sp>
          <p:nvSpPr>
            <p:cNvPr id="33868" name="Oval 76">
              <a:extLst>
                <a:ext uri="{FF2B5EF4-FFF2-40B4-BE49-F238E27FC236}">
                  <a16:creationId xmlns:a16="http://schemas.microsoft.com/office/drawing/2014/main" id="{5DDF8EDC-B1CE-4A5C-9287-946517264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1248"/>
              <a:ext cx="1824" cy="1824"/>
            </a:xfrm>
            <a:prstGeom prst="ellipse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3869" name="Line 77">
              <a:extLst>
                <a:ext uri="{FF2B5EF4-FFF2-40B4-BE49-F238E27FC236}">
                  <a16:creationId xmlns:a16="http://schemas.microsoft.com/office/drawing/2014/main" id="{9DFB12EA-3031-4391-8484-D56CE45B0D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248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870" name="Line 78">
              <a:extLst>
                <a:ext uri="{FF2B5EF4-FFF2-40B4-BE49-F238E27FC236}">
                  <a16:creationId xmlns:a16="http://schemas.microsoft.com/office/drawing/2014/main" id="{D7FC1139-F476-450E-B81F-A7DA9AA6676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1680" y="201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871" name="Line 79">
              <a:extLst>
                <a:ext uri="{FF2B5EF4-FFF2-40B4-BE49-F238E27FC236}">
                  <a16:creationId xmlns:a16="http://schemas.microsoft.com/office/drawing/2014/main" id="{310AA46B-7DD4-4F4B-8521-8F6DCD6F28F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912" y="2016"/>
              <a:ext cx="48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スライド番号プレースホルダー 3">
            <a:extLst>
              <a:ext uri="{FF2B5EF4-FFF2-40B4-BE49-F238E27FC236}">
                <a16:creationId xmlns:a16="http://schemas.microsoft.com/office/drawing/2014/main" id="{B16BF91D-DCD0-4614-907B-A44FCF3618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E925E-FB2F-4416-85FC-CF522433F44E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34582115-F52F-493C-9312-D33A7E1BFA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４．ポジショニング</a:t>
            </a:r>
          </a:p>
        </p:txBody>
      </p:sp>
      <p:sp>
        <p:nvSpPr>
          <p:cNvPr id="34823" name="Rectangle 7">
            <a:extLst>
              <a:ext uri="{FF2B5EF4-FFF2-40B4-BE49-F238E27FC236}">
                <a16:creationId xmlns:a16="http://schemas.microsoft.com/office/drawing/2014/main" id="{025D8191-2E20-4121-8F14-4464C5FF7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524000"/>
            <a:ext cx="3886200" cy="2209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100000"/>
              </a:spcBef>
            </a:pPr>
            <a:endParaRPr lang="ja-JP" altLang="ja-JP">
              <a:latin typeface="ＭＳ Ｐゴシック" panose="020B0600070205080204" pitchFamily="50" charset="-128"/>
            </a:endParaRPr>
          </a:p>
        </p:txBody>
      </p:sp>
      <p:sp>
        <p:nvSpPr>
          <p:cNvPr id="34824" name="Rectangle 8">
            <a:extLst>
              <a:ext uri="{FF2B5EF4-FFF2-40B4-BE49-F238E27FC236}">
                <a16:creationId xmlns:a16="http://schemas.microsoft.com/office/drawing/2014/main" id="{BEA14CBC-66E4-4CB5-B1A8-6E9C7FD49E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524000"/>
            <a:ext cx="3886200" cy="2209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100000"/>
              </a:spcBef>
            </a:pPr>
            <a:endParaRPr lang="ja-JP" altLang="ja-JP">
              <a:latin typeface="ＭＳ Ｐゴシック" panose="020B0600070205080204" pitchFamily="50" charset="-128"/>
            </a:endParaRPr>
          </a:p>
        </p:txBody>
      </p:sp>
      <p:sp>
        <p:nvSpPr>
          <p:cNvPr id="34825" name="Rectangle 9">
            <a:extLst>
              <a:ext uri="{FF2B5EF4-FFF2-40B4-BE49-F238E27FC236}">
                <a16:creationId xmlns:a16="http://schemas.microsoft.com/office/drawing/2014/main" id="{6401D236-F8DC-476F-9FCB-BC6BBA0B5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733800"/>
            <a:ext cx="3886200" cy="2209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100000"/>
              </a:spcBef>
            </a:pPr>
            <a:endParaRPr lang="ja-JP" altLang="ja-JP">
              <a:latin typeface="ＭＳ Ｐゴシック" panose="020B0600070205080204" pitchFamily="50" charset="-128"/>
            </a:endParaRPr>
          </a:p>
        </p:txBody>
      </p:sp>
      <p:sp>
        <p:nvSpPr>
          <p:cNvPr id="34826" name="Rectangle 10">
            <a:extLst>
              <a:ext uri="{FF2B5EF4-FFF2-40B4-BE49-F238E27FC236}">
                <a16:creationId xmlns:a16="http://schemas.microsoft.com/office/drawing/2014/main" id="{D591E6D3-E210-4F32-9F8C-E4569682F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733800"/>
            <a:ext cx="3886200" cy="2209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90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100000"/>
              </a:spcBef>
            </a:pPr>
            <a:endParaRPr lang="ja-JP" altLang="ja-JP">
              <a:latin typeface="ＭＳ Ｐゴシック" panose="020B0600070205080204" pitchFamily="50" charset="-128"/>
            </a:endParaRPr>
          </a:p>
        </p:txBody>
      </p:sp>
      <p:sp>
        <p:nvSpPr>
          <p:cNvPr id="34828" name="Line 12">
            <a:extLst>
              <a:ext uri="{FF2B5EF4-FFF2-40B4-BE49-F238E27FC236}">
                <a16:creationId xmlns:a16="http://schemas.microsoft.com/office/drawing/2014/main" id="{628AC19D-3D1E-4E60-9195-0AB11C3BEF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1524000"/>
            <a:ext cx="0" cy="441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4829" name="Line 13">
            <a:extLst>
              <a:ext uri="{FF2B5EF4-FFF2-40B4-BE49-F238E27FC236}">
                <a16:creationId xmlns:a16="http://schemas.microsoft.com/office/drawing/2014/main" id="{6E51AF91-553F-4D22-BA44-D972631B31B9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4572000" y="-152400"/>
            <a:ext cx="0" cy="777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34830" name="Rectangle 14">
            <a:extLst>
              <a:ext uri="{FF2B5EF4-FFF2-40B4-BE49-F238E27FC236}">
                <a16:creationId xmlns:a16="http://schemas.microsoft.com/office/drawing/2014/main" id="{FA034EA9-1D06-480E-82DE-6F8DAB5A6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990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>
                <a:latin typeface="ＭＳ Ｐゴシック" panose="020B0600070205080204" pitchFamily="50" charset="-128"/>
              </a:rPr>
              <a:t>項目</a:t>
            </a:r>
          </a:p>
        </p:txBody>
      </p:sp>
      <p:sp>
        <p:nvSpPr>
          <p:cNvPr id="34831" name="Rectangle 15">
            <a:extLst>
              <a:ext uri="{FF2B5EF4-FFF2-40B4-BE49-F238E27FC236}">
                <a16:creationId xmlns:a16="http://schemas.microsoft.com/office/drawing/2014/main" id="{074A09B6-9B3C-48FC-A84C-7836A6C91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60198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>
                <a:latin typeface="ＭＳ Ｐゴシック" panose="020B0600070205080204" pitchFamily="50" charset="-128"/>
              </a:rPr>
              <a:t>項目</a:t>
            </a:r>
          </a:p>
        </p:txBody>
      </p:sp>
      <p:sp>
        <p:nvSpPr>
          <p:cNvPr id="34832" name="Rectangle 16">
            <a:extLst>
              <a:ext uri="{FF2B5EF4-FFF2-40B4-BE49-F238E27FC236}">
                <a16:creationId xmlns:a16="http://schemas.microsoft.com/office/drawing/2014/main" id="{8F06278E-7163-4DBD-B3B7-CF98C83366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400" y="3200400"/>
            <a:ext cx="381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ja-JP" altLang="en-US">
                <a:latin typeface="ＭＳ Ｐゴシック" panose="020B0600070205080204" pitchFamily="50" charset="-128"/>
              </a:rPr>
              <a:t>項目</a:t>
            </a:r>
          </a:p>
        </p:txBody>
      </p:sp>
      <p:sp>
        <p:nvSpPr>
          <p:cNvPr id="34833" name="Rectangle 17">
            <a:extLst>
              <a:ext uri="{FF2B5EF4-FFF2-40B4-BE49-F238E27FC236}">
                <a16:creationId xmlns:a16="http://schemas.microsoft.com/office/drawing/2014/main" id="{6B9DA216-A7A4-486E-A947-FFE85F599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276600"/>
            <a:ext cx="381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ja-JP" altLang="en-US">
                <a:latin typeface="ＭＳ Ｐゴシック" panose="020B0600070205080204" pitchFamily="50" charset="-128"/>
              </a:rPr>
              <a:t>項目</a:t>
            </a:r>
          </a:p>
        </p:txBody>
      </p:sp>
      <p:sp>
        <p:nvSpPr>
          <p:cNvPr id="34834" name="Oval 18">
            <a:extLst>
              <a:ext uri="{FF2B5EF4-FFF2-40B4-BE49-F238E27FC236}">
                <a16:creationId xmlns:a16="http://schemas.microsoft.com/office/drawing/2014/main" id="{D9B4A938-3FF5-40D4-9F80-4222A0F71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905000"/>
            <a:ext cx="1219200" cy="12192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b="1">
                <a:solidFill>
                  <a:schemeClr val="bg1"/>
                </a:solidFill>
              </a:rPr>
              <a:t>Ａ社</a:t>
            </a:r>
          </a:p>
        </p:txBody>
      </p:sp>
      <p:sp>
        <p:nvSpPr>
          <p:cNvPr id="34835" name="Oval 19">
            <a:extLst>
              <a:ext uri="{FF2B5EF4-FFF2-40B4-BE49-F238E27FC236}">
                <a16:creationId xmlns:a16="http://schemas.microsoft.com/office/drawing/2014/main" id="{C6F7B9C7-1317-4E2C-9A23-BB5D8C5DA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962400"/>
            <a:ext cx="1219200" cy="12192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b="1">
                <a:solidFill>
                  <a:schemeClr val="bg1"/>
                </a:solidFill>
              </a:rPr>
              <a:t>Ｂ社</a:t>
            </a:r>
          </a:p>
        </p:txBody>
      </p:sp>
      <p:sp>
        <p:nvSpPr>
          <p:cNvPr id="34836" name="Oval 20">
            <a:extLst>
              <a:ext uri="{FF2B5EF4-FFF2-40B4-BE49-F238E27FC236}">
                <a16:creationId xmlns:a16="http://schemas.microsoft.com/office/drawing/2014/main" id="{76AF6D32-277A-4DA6-AFB9-4D04B4F5D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876800"/>
            <a:ext cx="838200" cy="838200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b="1">
                <a:solidFill>
                  <a:schemeClr val="bg1"/>
                </a:solidFill>
              </a:rPr>
              <a:t>Ｃ社</a:t>
            </a:r>
          </a:p>
        </p:txBody>
      </p:sp>
      <p:sp>
        <p:nvSpPr>
          <p:cNvPr id="34838" name="Oval 22">
            <a:extLst>
              <a:ext uri="{FF2B5EF4-FFF2-40B4-BE49-F238E27FC236}">
                <a16:creationId xmlns:a16="http://schemas.microsoft.com/office/drawing/2014/main" id="{4544E676-826F-4DC1-80B6-D14DB0DAE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676400"/>
            <a:ext cx="1219200" cy="12192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b="1">
                <a:solidFill>
                  <a:schemeClr val="bg1"/>
                </a:solidFill>
              </a:rPr>
              <a:t>当社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スライド番号プレースホルダー 3">
            <a:extLst>
              <a:ext uri="{FF2B5EF4-FFF2-40B4-BE49-F238E27FC236}">
                <a16:creationId xmlns:a16="http://schemas.microsoft.com/office/drawing/2014/main" id="{6D074F29-F433-4E24-A820-CD99979484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F4C2F-031A-4C37-B719-8D47BE736EAA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BDC049B1-A205-44F7-8425-DDD0BB3DD6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５．ＳＷＯＴ分析</a:t>
            </a:r>
          </a:p>
        </p:txBody>
      </p:sp>
      <p:sp>
        <p:nvSpPr>
          <p:cNvPr id="35849" name="Rectangle 9">
            <a:extLst>
              <a:ext uri="{FF2B5EF4-FFF2-40B4-BE49-F238E27FC236}">
                <a16:creationId xmlns:a16="http://schemas.microsoft.com/office/drawing/2014/main" id="{E5032E4D-1005-4A0E-8CD0-D12815C62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524000"/>
            <a:ext cx="3886200" cy="2209800"/>
          </a:xfrm>
          <a:prstGeom prst="rect">
            <a:avLst/>
          </a:prstGeom>
          <a:solidFill>
            <a:schemeClr val="hlink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・強み（１）</a:t>
            </a:r>
          </a:p>
          <a:p>
            <a:pPr>
              <a:spcBef>
                <a:spcPct val="5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・強み（２）</a:t>
            </a:r>
          </a:p>
          <a:p>
            <a:pPr>
              <a:spcBef>
                <a:spcPct val="5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・強み（３）</a:t>
            </a:r>
          </a:p>
        </p:txBody>
      </p:sp>
      <p:sp>
        <p:nvSpPr>
          <p:cNvPr id="35855" name="Rectangle 15">
            <a:extLst>
              <a:ext uri="{FF2B5EF4-FFF2-40B4-BE49-F238E27FC236}">
                <a16:creationId xmlns:a16="http://schemas.microsoft.com/office/drawing/2014/main" id="{32722BBD-7E5D-4981-BDB8-466DC0F69C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0668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>
                <a:latin typeface="ＭＳ Ｐゴシック" panose="020B0600070205080204" pitchFamily="50" charset="-128"/>
              </a:rPr>
              <a:t>強み（</a:t>
            </a:r>
            <a:r>
              <a:rPr lang="en-US" altLang="ja-JP">
                <a:latin typeface="ＭＳ Ｐゴシック" panose="020B0600070205080204" pitchFamily="50" charset="-128"/>
              </a:rPr>
              <a:t>Strong</a:t>
            </a:r>
            <a:r>
              <a:rPr lang="ja-JP" altLang="en-US">
                <a:latin typeface="ＭＳ Ｐゴシック" panose="020B0600070205080204" pitchFamily="50" charset="-128"/>
              </a:rPr>
              <a:t>）</a:t>
            </a:r>
          </a:p>
        </p:txBody>
      </p:sp>
      <p:sp>
        <p:nvSpPr>
          <p:cNvPr id="35863" name="Rectangle 23">
            <a:extLst>
              <a:ext uri="{FF2B5EF4-FFF2-40B4-BE49-F238E27FC236}">
                <a16:creationId xmlns:a16="http://schemas.microsoft.com/office/drawing/2014/main" id="{E2414B56-F337-46C6-9DEF-6E5444DBC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0668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>
                <a:latin typeface="ＭＳ Ｐゴシック" panose="020B0600070205080204" pitchFamily="50" charset="-128"/>
              </a:rPr>
              <a:t>弱み（</a:t>
            </a:r>
            <a:r>
              <a:rPr lang="en-US" altLang="ja-JP">
                <a:latin typeface="ＭＳ Ｐゴシック" panose="020B0600070205080204" pitchFamily="50" charset="-128"/>
              </a:rPr>
              <a:t>Weak</a:t>
            </a:r>
            <a:r>
              <a:rPr lang="ja-JP" altLang="en-US">
                <a:latin typeface="ＭＳ Ｐゴシック" panose="020B0600070205080204" pitchFamily="50" charset="-128"/>
              </a:rPr>
              <a:t>）</a:t>
            </a:r>
          </a:p>
        </p:txBody>
      </p:sp>
      <p:sp>
        <p:nvSpPr>
          <p:cNvPr id="35864" name="Rectangle 24">
            <a:extLst>
              <a:ext uri="{FF2B5EF4-FFF2-40B4-BE49-F238E27FC236}">
                <a16:creationId xmlns:a16="http://schemas.microsoft.com/office/drawing/2014/main" id="{1F2BE311-42D6-4A71-92E1-8D47D171E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0198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>
                <a:latin typeface="ＭＳ Ｐゴシック" panose="020B0600070205080204" pitchFamily="50" charset="-128"/>
              </a:rPr>
              <a:t>機会（</a:t>
            </a:r>
            <a:r>
              <a:rPr lang="en-US" altLang="ja-JP">
                <a:latin typeface="ＭＳ Ｐゴシック" panose="020B0600070205080204" pitchFamily="50" charset="-128"/>
              </a:rPr>
              <a:t>Opportunity</a:t>
            </a:r>
            <a:r>
              <a:rPr lang="ja-JP" altLang="en-US">
                <a:latin typeface="ＭＳ Ｐゴシック" panose="020B0600070205080204" pitchFamily="50" charset="-128"/>
              </a:rPr>
              <a:t>）</a:t>
            </a:r>
          </a:p>
        </p:txBody>
      </p:sp>
      <p:sp>
        <p:nvSpPr>
          <p:cNvPr id="35865" name="Rectangle 25">
            <a:extLst>
              <a:ext uri="{FF2B5EF4-FFF2-40B4-BE49-F238E27FC236}">
                <a16:creationId xmlns:a16="http://schemas.microsoft.com/office/drawing/2014/main" id="{5242A034-6423-4BB8-8E09-1126E8D17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60198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>
                <a:latin typeface="ＭＳ Ｐゴシック" panose="020B0600070205080204" pitchFamily="50" charset="-128"/>
              </a:rPr>
              <a:t>脅威（</a:t>
            </a:r>
            <a:r>
              <a:rPr lang="en-US" altLang="ja-JP">
                <a:latin typeface="ＭＳ Ｐゴシック" panose="020B0600070205080204" pitchFamily="50" charset="-128"/>
              </a:rPr>
              <a:t>Threat</a:t>
            </a:r>
            <a:r>
              <a:rPr lang="ja-JP" altLang="en-US">
                <a:latin typeface="ＭＳ Ｐゴシック" panose="020B0600070205080204" pitchFamily="50" charset="-128"/>
              </a:rPr>
              <a:t>）</a:t>
            </a:r>
          </a:p>
        </p:txBody>
      </p:sp>
      <p:sp>
        <p:nvSpPr>
          <p:cNvPr id="35866" name="Rectangle 26">
            <a:extLst>
              <a:ext uri="{FF2B5EF4-FFF2-40B4-BE49-F238E27FC236}">
                <a16:creationId xmlns:a16="http://schemas.microsoft.com/office/drawing/2014/main" id="{66C8D538-38D1-4018-A188-ACF962408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524000"/>
            <a:ext cx="3886200" cy="2209800"/>
          </a:xfrm>
          <a:prstGeom prst="rect">
            <a:avLst/>
          </a:prstGeom>
          <a:solidFill>
            <a:srgbClr val="FFE1E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・弱み（１）</a:t>
            </a:r>
          </a:p>
          <a:p>
            <a:pPr>
              <a:spcBef>
                <a:spcPct val="5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・弱み（２）</a:t>
            </a:r>
          </a:p>
          <a:p>
            <a:pPr>
              <a:spcBef>
                <a:spcPct val="5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・弱み（３）</a:t>
            </a:r>
          </a:p>
        </p:txBody>
      </p:sp>
      <p:sp>
        <p:nvSpPr>
          <p:cNvPr id="35867" name="Rectangle 27">
            <a:extLst>
              <a:ext uri="{FF2B5EF4-FFF2-40B4-BE49-F238E27FC236}">
                <a16:creationId xmlns:a16="http://schemas.microsoft.com/office/drawing/2014/main" id="{B7A5C10D-8359-45F3-A244-600597920E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733800"/>
            <a:ext cx="3886200" cy="2209800"/>
          </a:xfrm>
          <a:prstGeom prst="rect">
            <a:avLst/>
          </a:prstGeom>
          <a:solidFill>
            <a:schemeClr val="hlink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・機会（１）</a:t>
            </a:r>
          </a:p>
          <a:p>
            <a:pPr>
              <a:spcBef>
                <a:spcPct val="5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・機会（２）</a:t>
            </a:r>
          </a:p>
          <a:p>
            <a:pPr>
              <a:spcBef>
                <a:spcPct val="5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・機会（３）</a:t>
            </a:r>
          </a:p>
        </p:txBody>
      </p:sp>
      <p:sp>
        <p:nvSpPr>
          <p:cNvPr id="35868" name="Rectangle 28">
            <a:extLst>
              <a:ext uri="{FF2B5EF4-FFF2-40B4-BE49-F238E27FC236}">
                <a16:creationId xmlns:a16="http://schemas.microsoft.com/office/drawing/2014/main" id="{9AAAF601-AAEF-43DA-8F67-4539A4DBC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733800"/>
            <a:ext cx="3886200" cy="2209800"/>
          </a:xfrm>
          <a:prstGeom prst="rect">
            <a:avLst/>
          </a:prstGeom>
          <a:solidFill>
            <a:srgbClr val="FFE1E1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198000" tIns="46800" anchor="ctr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10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・脅威（１）</a:t>
            </a:r>
          </a:p>
          <a:p>
            <a:pPr>
              <a:spcBef>
                <a:spcPct val="5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・脅威（２）</a:t>
            </a:r>
          </a:p>
          <a:p>
            <a:pPr>
              <a:spcBef>
                <a:spcPct val="50000"/>
              </a:spcBef>
            </a:pPr>
            <a:r>
              <a:rPr lang="ja-JP" altLang="en-US">
                <a:latin typeface="ＭＳ Ｐゴシック" panose="020B0600070205080204" pitchFamily="50" charset="-128"/>
              </a:rPr>
              <a:t>・脅威（３）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3">
            <a:extLst>
              <a:ext uri="{FF2B5EF4-FFF2-40B4-BE49-F238E27FC236}">
                <a16:creationId xmlns:a16="http://schemas.microsoft.com/office/drawing/2014/main" id="{F4470E07-495B-4179-B3F9-9B4B84E3D2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A5D27-C4F1-46A8-A553-FF453A0DC4D9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40930733-0CDA-4888-9A86-60ECBF4718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６．製品（</a:t>
            </a:r>
            <a:r>
              <a:rPr lang="en-US" altLang="ja-JP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Product</a:t>
            </a:r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</p:txBody>
      </p:sp>
      <p:sp>
        <p:nvSpPr>
          <p:cNvPr id="36873" name="Rectangle 9">
            <a:extLst>
              <a:ext uri="{FF2B5EF4-FFF2-40B4-BE49-F238E27FC236}">
                <a16:creationId xmlns:a16="http://schemas.microsoft.com/office/drawing/2014/main" id="{EDB8CF0A-F553-4450-BEDE-82CF2C615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219200"/>
            <a:ext cx="5334000" cy="2286000"/>
          </a:xfrm>
          <a:prstGeom prst="rect">
            <a:avLst/>
          </a:prstGeom>
          <a:solidFill>
            <a:srgbClr val="CCCCFF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3420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特徴（１）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特徴（２）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solidFill>
                  <a:schemeClr val="accent2"/>
                </a:solidFill>
                <a:latin typeface="ＭＳ Ｐゴシック" panose="020B0600070205080204" pitchFamily="50" charset="-128"/>
              </a:rPr>
              <a:t>・　特徴（３）</a:t>
            </a:r>
          </a:p>
        </p:txBody>
      </p:sp>
      <p:sp>
        <p:nvSpPr>
          <p:cNvPr id="36876" name="Rectangle 12">
            <a:extLst>
              <a:ext uri="{FF2B5EF4-FFF2-40B4-BE49-F238E27FC236}">
                <a16:creationId xmlns:a16="http://schemas.microsoft.com/office/drawing/2014/main" id="{F7D88D37-CAA9-473D-B803-29786FBA1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733800"/>
            <a:ext cx="5334000" cy="2667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1842" dir="2700000" algn="ctr" rotWithShape="0">
                    <a:srgbClr val="DDDDDD"/>
                  </a:outerShdw>
                </a:effectLst>
              </a14:hiddenEffects>
            </a:ext>
          </a:extLst>
        </p:spPr>
        <p:txBody>
          <a:bodyPr lIns="342000" tIns="198000"/>
          <a:lstStyle>
            <a:lvl1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algn="l"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18782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ct val="80000"/>
              </a:spcAft>
            </a:pPr>
            <a:r>
              <a:rPr lang="ja-JP" altLang="en-US" b="1">
                <a:latin typeface="ＭＳ Ｐゴシック" panose="020B0600070205080204" pitchFamily="50" charset="-128"/>
              </a:rPr>
              <a:t>・　仕様（１）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latin typeface="ＭＳ Ｐゴシック" panose="020B0600070205080204" pitchFamily="50" charset="-128"/>
              </a:rPr>
              <a:t>・　仕様（２）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latin typeface="ＭＳ Ｐゴシック" panose="020B0600070205080204" pitchFamily="50" charset="-128"/>
              </a:rPr>
              <a:t>・　仕様（３）</a:t>
            </a:r>
          </a:p>
          <a:p>
            <a:pPr>
              <a:spcAft>
                <a:spcPct val="80000"/>
              </a:spcAft>
            </a:pPr>
            <a:r>
              <a:rPr lang="ja-JP" altLang="en-US" b="1">
                <a:latin typeface="ＭＳ Ｐゴシック" panose="020B0600070205080204" pitchFamily="50" charset="-128"/>
              </a:rPr>
              <a:t>・　仕様（４）</a:t>
            </a:r>
          </a:p>
        </p:txBody>
      </p:sp>
      <p:sp>
        <p:nvSpPr>
          <p:cNvPr id="36878" name="Rectangle 14">
            <a:extLst>
              <a:ext uri="{FF2B5EF4-FFF2-40B4-BE49-F238E27FC236}">
                <a16:creationId xmlns:a16="http://schemas.microsoft.com/office/drawing/2014/main" id="{45FE9593-B503-44DC-91DF-996ACE4C4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19200"/>
            <a:ext cx="2590800" cy="4114800"/>
          </a:xfrm>
          <a:prstGeom prst="rect">
            <a:avLst/>
          </a:prstGeom>
          <a:solidFill>
            <a:srgbClr val="EAEAEA"/>
          </a:solidFill>
          <a:ln w="38100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/>
              <a:t>製品写真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スライド番号プレースホルダー 3">
            <a:extLst>
              <a:ext uri="{FF2B5EF4-FFF2-40B4-BE49-F238E27FC236}">
                <a16:creationId xmlns:a16="http://schemas.microsoft.com/office/drawing/2014/main" id="{A8491155-CA98-4A81-A4D8-42CE033E58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26941-B2BC-4683-A768-D9FD84B9E8FE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25CA68A7-50FD-4B20-B3E3-30D46BF360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７．価格（</a:t>
            </a:r>
            <a:r>
              <a:rPr lang="en-US" altLang="ja-JP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Price</a:t>
            </a:r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</p:txBody>
      </p:sp>
      <p:graphicFrame>
        <p:nvGraphicFramePr>
          <p:cNvPr id="41241" name="Group 281">
            <a:extLst>
              <a:ext uri="{FF2B5EF4-FFF2-40B4-BE49-F238E27FC236}">
                <a16:creationId xmlns:a16="http://schemas.microsoft.com/office/drawing/2014/main" id="{798132DC-FE4E-4DCB-A46B-E86218DE3E30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143000"/>
          <a:ext cx="8229600" cy="4730750"/>
        </p:xfrm>
        <a:graphic>
          <a:graphicData uri="http://schemas.openxmlformats.org/drawingml/2006/table">
            <a:tbl>
              <a:tblPr/>
              <a:tblGrid>
                <a:gridCol w="1808163">
                  <a:extLst>
                    <a:ext uri="{9D8B030D-6E8A-4147-A177-3AD203B41FA5}">
                      <a16:colId xmlns:a16="http://schemas.microsoft.com/office/drawing/2014/main" val="598333198"/>
                    </a:ext>
                  </a:extLst>
                </a:gridCol>
                <a:gridCol w="3221037">
                  <a:extLst>
                    <a:ext uri="{9D8B030D-6E8A-4147-A177-3AD203B41FA5}">
                      <a16:colId xmlns:a16="http://schemas.microsoft.com/office/drawing/2014/main" val="2055765349"/>
                    </a:ext>
                  </a:extLst>
                </a:gridCol>
                <a:gridCol w="1392238">
                  <a:extLst>
                    <a:ext uri="{9D8B030D-6E8A-4147-A177-3AD203B41FA5}">
                      <a16:colId xmlns:a16="http://schemas.microsoft.com/office/drawing/2014/main" val="1404330013"/>
                    </a:ext>
                  </a:extLst>
                </a:gridCol>
                <a:gridCol w="1808162">
                  <a:extLst>
                    <a:ext uri="{9D8B030D-6E8A-4147-A177-3AD203B41FA5}">
                      <a16:colId xmlns:a16="http://schemas.microsoft.com/office/drawing/2014/main" val="2247440330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製品名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　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価　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備　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30402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製品名（１）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629914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製品名（２）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72984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製品名（３）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9961415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製品名（４）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\9,999,999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1191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スライド番号プレースホルダー 3">
            <a:extLst>
              <a:ext uri="{FF2B5EF4-FFF2-40B4-BE49-F238E27FC236}">
                <a16:creationId xmlns:a16="http://schemas.microsoft.com/office/drawing/2014/main" id="{9D761A3A-14DF-4BFD-BEF9-F8CF005600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7F7DF-43D7-4CC0-AE51-3ED4FE3BF3F2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1D21A759-4041-4192-B88F-5A76BDD54B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８．販売（</a:t>
            </a:r>
            <a:r>
              <a:rPr lang="en-US" altLang="ja-JP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Place</a:t>
            </a:r>
            <a:r>
              <a:rPr lang="ja-JP" altLang="en-US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</a:p>
        </p:txBody>
      </p:sp>
      <p:graphicFrame>
        <p:nvGraphicFramePr>
          <p:cNvPr id="42092" name="Group 108">
            <a:extLst>
              <a:ext uri="{FF2B5EF4-FFF2-40B4-BE49-F238E27FC236}">
                <a16:creationId xmlns:a16="http://schemas.microsoft.com/office/drawing/2014/main" id="{1D4083B1-E4F3-4568-893C-DCBBF0696A27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143000"/>
          <a:ext cx="8229600" cy="4730750"/>
        </p:xfrm>
        <a:graphic>
          <a:graphicData uri="http://schemas.openxmlformats.org/drawingml/2006/table">
            <a:tbl>
              <a:tblPr/>
              <a:tblGrid>
                <a:gridCol w="1808163">
                  <a:extLst>
                    <a:ext uri="{9D8B030D-6E8A-4147-A177-3AD203B41FA5}">
                      <a16:colId xmlns:a16="http://schemas.microsoft.com/office/drawing/2014/main" val="660541327"/>
                    </a:ext>
                  </a:extLst>
                </a:gridCol>
                <a:gridCol w="3221037">
                  <a:extLst>
                    <a:ext uri="{9D8B030D-6E8A-4147-A177-3AD203B41FA5}">
                      <a16:colId xmlns:a16="http://schemas.microsoft.com/office/drawing/2014/main" val="1086214668"/>
                    </a:ext>
                  </a:extLst>
                </a:gridCol>
                <a:gridCol w="1392238">
                  <a:extLst>
                    <a:ext uri="{9D8B030D-6E8A-4147-A177-3AD203B41FA5}">
                      <a16:colId xmlns:a16="http://schemas.microsoft.com/office/drawing/2014/main" val="207918707"/>
                    </a:ext>
                  </a:extLst>
                </a:gridCol>
                <a:gridCol w="1808162">
                  <a:extLst>
                    <a:ext uri="{9D8B030D-6E8A-4147-A177-3AD203B41FA5}">
                      <a16:colId xmlns:a16="http://schemas.microsoft.com/office/drawing/2014/main" val="3476481184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方　法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　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地　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担　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027997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方法（１）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地域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担当部署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0296254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方法（２）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地域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担当部署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4115706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方法（３）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地域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担当部署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285369"/>
                  </a:ext>
                </a:extLst>
              </a:tr>
              <a:tr h="1068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方法（４）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概要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地域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rPr>
                        <a:t>担当部署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87495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ＭＳ Ｐゴシック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598</Words>
  <Application>Microsoft Office PowerPoint</Application>
  <PresentationFormat>画面に合わせる (4:3)</PresentationFormat>
  <Paragraphs>212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3" baseType="lpstr">
      <vt:lpstr>Times New Roman</vt:lpstr>
      <vt:lpstr>ＭＳ Ｐゴシック</vt:lpstr>
      <vt:lpstr>ＭＳ Ｐ明朝</vt:lpstr>
      <vt:lpstr>HGP創英角ｺﾞｼｯｸUB</vt:lpstr>
      <vt:lpstr>Century</vt:lpstr>
      <vt:lpstr>標準デザイン</vt:lpstr>
      <vt:lpstr>ビジネスプラン （キャッチコピー）</vt:lpstr>
      <vt:lpstr>１．概　要</vt:lpstr>
      <vt:lpstr>２．イメージ</vt:lpstr>
      <vt:lpstr>３．市場分析</vt:lpstr>
      <vt:lpstr>４．ポジショニング</vt:lpstr>
      <vt:lpstr>５．ＳＷＯＴ分析</vt:lpstr>
      <vt:lpstr>６．製品（Product）</vt:lpstr>
      <vt:lpstr>７．価格（Price）</vt:lpstr>
      <vt:lpstr>８．販売（Place）</vt:lpstr>
      <vt:lpstr>９．広告（Promotion）</vt:lpstr>
      <vt:lpstr>１０．体　制</vt:lpstr>
      <vt:lpstr>１１．工　程</vt:lpstr>
      <vt:lpstr>１２．調達資金</vt:lpstr>
      <vt:lpstr>１３．収支予測</vt:lpstr>
      <vt:lpstr>１４．問題点</vt:lpstr>
      <vt:lpstr>１５．まとめ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sugita</dc:creator>
  <cp:lastModifiedBy>ksugita</cp:lastModifiedBy>
  <cp:revision>43</cp:revision>
  <dcterms:created xsi:type="dcterms:W3CDTF">2003-09-19T19:03:22Z</dcterms:created>
  <dcterms:modified xsi:type="dcterms:W3CDTF">2020-01-07T03:52:59Z</dcterms:modified>
</cp:coreProperties>
</file>