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6" r:id="rId3"/>
    <p:sldId id="261" r:id="rId4"/>
    <p:sldId id="262" r:id="rId5"/>
    <p:sldId id="275" r:id="rId6"/>
    <p:sldId id="276" r:id="rId7"/>
    <p:sldId id="277" r:id="rId8"/>
    <p:sldId id="265" r:id="rId9"/>
    <p:sldId id="269" r:id="rId10"/>
    <p:sldId id="270" r:id="rId11"/>
    <p:sldId id="268" r:id="rId12"/>
    <p:sldId id="278" r:id="rId13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EAEA"/>
    <a:srgbClr val="DDDDDD"/>
    <a:srgbClr val="FF9900"/>
    <a:srgbClr val="CC6600"/>
    <a:srgbClr val="CC0000"/>
    <a:srgbClr val="33993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6" autoAdjust="0"/>
  </p:normalViewPr>
  <p:slideViewPr>
    <p:cSldViewPr>
      <p:cViewPr varScale="1">
        <p:scale>
          <a:sx n="119" d="100"/>
          <a:sy n="119" d="100"/>
        </p:scale>
        <p:origin x="12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90BE23E-A2DA-4FF4-B5EF-71AF56B711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68E2C0C-F19C-4B7D-82F5-551580ED98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77926BB0-CA58-4FDC-9821-B40A288BF87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AA09BA93-F997-488E-89D9-9A4DE6E20D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63AC4CF4-6522-4709-8888-DB4DE4E6FA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04E97349-9AD4-4437-A310-2DFD22C886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57FAE2-46CB-4687-AAE5-A49524D5A76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432223F-8FE0-44CE-93DD-6702B3EB32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BE95B92-00F3-4DA4-90D6-0766CA8F42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1C12C94-17E8-4C52-8D9B-5667299A08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ja-JP" altLang="en-US" noProof="0"/>
              <a:t>タイトル</a:t>
            </a:r>
            <a:br>
              <a:rPr lang="ja-JP" altLang="en-US" noProof="0"/>
            </a:br>
            <a:r>
              <a:rPr lang="ja-JP" altLang="en-US" noProof="0"/>
              <a:t>（スローガン）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35B397B6-4CC0-467B-B90E-B39B9D8198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F1EA23-E2C5-4E88-86F7-8C940CE174F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F622FB-4631-47A1-97F7-89DF6571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EC451B-4E4C-40C2-9B52-EE67272B4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804A8E-2096-4C0D-AC4E-A8685BE48C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A5E026-A473-4ED4-9653-9E46F11286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28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B510EB-B7BE-4D21-A687-98CC33035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69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ABAC5B-953F-4EC8-835D-0DCAF9C2F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1B8514-C96D-41A9-BAB5-DD396538B5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01D74A-8D2A-4AE3-A3C2-5C1A1A158A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67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0E6AF3-867C-453D-B1BB-8BDE279C1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2F46C7-A57C-491B-B02F-FD19D366D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662E3C-FD93-425F-B886-B723D6950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CC8F5C-C2E3-4A19-B337-5C0817622C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671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32BDD-1F4B-49B4-BD6A-F3EFB8E99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5BA320-3259-4AE6-952D-E94F25E6C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C729DE-C8D4-4005-832F-3052CFF4FF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B6590F-EA96-4F35-8C09-8412938F47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295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BCDB3-5D89-40AB-9857-5B05B551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5D1B7-A713-42DA-A09E-D9779FAA9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62A9C3-5E7E-439B-AD10-942C2A5FB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E8E952-77ED-4ED3-990A-358A41D67C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C68786-3E75-4124-ADE7-DB38A0CBB8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85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1F6CA-E2FF-43FF-AA64-522C0C59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E4D877-1032-43E9-814E-CE705CD8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4B3BC7-E27A-4DF8-AFBF-D5A7D432D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9524FD-5283-41DD-A572-535852C8F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0B1E7E-4812-465A-AF60-C9E2167D1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63E758-25A8-4B60-8D0B-83FD6D1D23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764437-A700-4717-A798-CA8D538EA7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382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07B978-A7CA-412A-8D73-676E24F95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0A65D8-906A-45C6-B172-266E6570F0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2DFDF9-146B-49C0-BA7B-036733646F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760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48F055-FEDC-460B-881D-D3A32C9DD9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BF62BA-0DD0-4722-9AA6-E1A641F165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680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5876AD-0038-4122-B3E5-1B31F486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63890B-C5F6-48E1-8676-0076F9B42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ECAEBB-6AF3-47D3-9E8E-10859F434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2C52C3-C2D7-47E2-8E12-BC7241625E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953BD9-36EE-4740-AEAC-E48C12FDA5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681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0B2059-000A-43EF-84E4-3CF83F456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BDDEE9F-340C-494D-87F2-D5D1C6D7A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82D782-600C-44A7-855B-386522CB8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C02369-40BC-4D5A-A8DB-7329C1BC15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10256D-5162-4A56-BF56-BCF362B82D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50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73FC0E0A-DDC1-47D0-9F92-EAB5291FA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ADAB8E1-4EFF-4C8A-A615-F4B8D72EB5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0CA2645-8401-49A5-A3AD-88DD25AE0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2954B33C-F094-4E74-B1F7-4A43313DC2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D2E64E-9A1E-47CC-AF3A-A2A8F0A0116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keru-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A88FE4FC-B7FA-438F-8C64-F53E8829DC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EE1769A-46E6-4E4D-8854-CFD53F42F8A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600E0DB0-CFA3-450F-B6D8-751254FF6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1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6000" anchor="ctr"/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9999.99.99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0DAC5C8-070C-4422-8B77-01C207FF5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6000" anchor="ctr"/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株式会社○○○○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1D4C5640-DD08-40AA-A273-6661A62529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sz="40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製品説明</a:t>
            </a:r>
            <a:br>
              <a:rPr lang="ja-JP" altLang="en-US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（キャッチコピー）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スライド番号プレースホルダー 3">
            <a:extLst>
              <a:ext uri="{FF2B5EF4-FFF2-40B4-BE49-F238E27FC236}">
                <a16:creationId xmlns:a16="http://schemas.microsoft.com/office/drawing/2014/main" id="{DA77656F-61F3-4A46-8777-271356CE01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C4E77-9D07-427A-8DE5-861420537DC0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495FF856-9FA6-43EC-8185-EB6956999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６．販売計画</a:t>
            </a:r>
          </a:p>
        </p:txBody>
      </p:sp>
      <p:graphicFrame>
        <p:nvGraphicFramePr>
          <p:cNvPr id="42187" name="Group 203">
            <a:extLst>
              <a:ext uri="{FF2B5EF4-FFF2-40B4-BE49-F238E27FC236}">
                <a16:creationId xmlns:a16="http://schemas.microsoft.com/office/drawing/2014/main" id="{C062AF50-4464-48E3-960F-D7DD55EE023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43000"/>
          <a:ext cx="8153400" cy="473075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122439687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9544620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31349751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51961598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78974942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　目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第１四半期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第２四半期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第３四半期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第４四半期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739363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項目（１）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729421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項目（２）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392886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項目（３）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851572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項目（４）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713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BEE2C7C0-A52F-499B-B13C-83F0CD8640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FD4C3-9B2B-46E8-9E54-0B38A1F8F782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CAAFABA-A5CA-4E0A-B37E-0090DA3BE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７．まとめ</a:t>
            </a:r>
          </a:p>
        </p:txBody>
      </p:sp>
      <p:sp>
        <p:nvSpPr>
          <p:cNvPr id="39975" name="AutoShape 39">
            <a:extLst>
              <a:ext uri="{FF2B5EF4-FFF2-40B4-BE49-F238E27FC236}">
                <a16:creationId xmlns:a16="http://schemas.microsoft.com/office/drawing/2014/main" id="{6B3CB6E4-E014-4A58-A340-DBA56F3472D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29100" y="1447800"/>
            <a:ext cx="6858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76" name="Rectangle 40">
            <a:extLst>
              <a:ext uri="{FF2B5EF4-FFF2-40B4-BE49-F238E27FC236}">
                <a16:creationId xmlns:a16="http://schemas.microsoft.com/office/drawing/2014/main" id="{82C37B63-946B-4A69-9A94-337AFB0CC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35052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342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まとめ（３）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まとめ（４）</a:t>
            </a:r>
          </a:p>
        </p:txBody>
      </p:sp>
      <p:sp>
        <p:nvSpPr>
          <p:cNvPr id="39977" name="Rectangle 41">
            <a:extLst>
              <a:ext uri="{FF2B5EF4-FFF2-40B4-BE49-F238E27FC236}">
                <a16:creationId xmlns:a16="http://schemas.microsoft.com/office/drawing/2014/main" id="{8CF46C89-C7EA-445C-9442-E4863CA0A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229600" cy="762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製品名（ビジネス名）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48490EB9-0B96-412E-A04A-EE6C79B606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A9513-A0C1-4350-827A-F5FB5F034ABA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53268" name="WordArt 20">
            <a:hlinkClick r:id="rId2"/>
            <a:extLst>
              <a:ext uri="{FF2B5EF4-FFF2-40B4-BE49-F238E27FC236}">
                <a16:creationId xmlns:a16="http://schemas.microsoft.com/office/drawing/2014/main" id="{9D9F4DC1-AEE8-4857-9C7F-E3445CCA95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2781300"/>
            <a:ext cx="8001000" cy="488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44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実践的！！パワーポイントの上手な使い方</a:t>
            </a:r>
          </a:p>
        </p:txBody>
      </p:sp>
      <p:sp>
        <p:nvSpPr>
          <p:cNvPr id="53269" name="WordArt 21">
            <a:hlinkClick r:id="rId2"/>
            <a:extLst>
              <a:ext uri="{FF2B5EF4-FFF2-40B4-BE49-F238E27FC236}">
                <a16:creationId xmlns:a16="http://schemas.microsoft.com/office/drawing/2014/main" id="{05C5E428-FC4D-45A0-AD4E-C4C6F5E34F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1916113"/>
            <a:ext cx="230505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Powerd by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  <p:sp>
        <p:nvSpPr>
          <p:cNvPr id="53270" name="WordArt 22">
            <a:hlinkClick r:id="rId2"/>
            <a:extLst>
              <a:ext uri="{FF2B5EF4-FFF2-40B4-BE49-F238E27FC236}">
                <a16:creationId xmlns:a16="http://schemas.microsoft.com/office/drawing/2014/main" id="{02707909-052E-4CEB-B621-CDDC3BEA9B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6263" y="3716338"/>
            <a:ext cx="7991475" cy="576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http://www.jissen-p.com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A73F7195-E256-495C-A9E5-DE14E1A38F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A14F3-E70C-44E5-891C-864B81275722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8FCDA226-2121-4D3F-9F34-B4177A399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09800"/>
            <a:ext cx="2590800" cy="3886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製品写真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C5EF87BC-890C-4167-BB90-23E988A601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１．概　要</a:t>
            </a:r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DDDA6820-C79A-423A-B9D2-B9F452C4F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5334000" cy="38862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342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概要（１）</a:t>
            </a:r>
          </a:p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概要（２）</a:t>
            </a:r>
          </a:p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概要（３）</a:t>
            </a:r>
          </a:p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概要（４）</a:t>
            </a:r>
          </a:p>
          <a:p>
            <a:pPr>
              <a:spcAft>
                <a:spcPct val="80000"/>
              </a:spcAft>
            </a:pPr>
            <a:r>
              <a:rPr lang="ja-JP" altLang="en-US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概要（５）</a:t>
            </a:r>
          </a:p>
        </p:txBody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3F93CA14-E77F-4180-B13E-4CC61CEAD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229600" cy="762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製品名（ビジネス名）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スライド番号プレースホルダー 3">
            <a:extLst>
              <a:ext uri="{FF2B5EF4-FFF2-40B4-BE49-F238E27FC236}">
                <a16:creationId xmlns:a16="http://schemas.microsoft.com/office/drawing/2014/main" id="{1B365BC1-F465-4465-9702-7865860AB6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0AC6-0481-46CC-B38B-955AD1D1FDC6}" type="slidenum">
              <a:rPr lang="en-US" altLang="ja-JP"/>
              <a:pPr/>
              <a:t>3</a:t>
            </a:fld>
            <a:endParaRPr lang="en-US" altLang="ja-JP"/>
          </a:p>
        </p:txBody>
      </p:sp>
      <p:grpSp>
        <p:nvGrpSpPr>
          <p:cNvPr id="33029" name="Group 261">
            <a:extLst>
              <a:ext uri="{FF2B5EF4-FFF2-40B4-BE49-F238E27FC236}">
                <a16:creationId xmlns:a16="http://schemas.microsoft.com/office/drawing/2014/main" id="{2D376748-4BE7-4CD0-9DC2-1836A8782ADB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04800" y="5029200"/>
            <a:ext cx="8610600" cy="1235075"/>
            <a:chOff x="288" y="864"/>
            <a:chExt cx="5424" cy="778"/>
          </a:xfrm>
        </p:grpSpPr>
        <p:sp>
          <p:nvSpPr>
            <p:cNvPr id="33027" name="Freeform 259">
              <a:extLst>
                <a:ext uri="{FF2B5EF4-FFF2-40B4-BE49-F238E27FC236}">
                  <a16:creationId xmlns:a16="http://schemas.microsoft.com/office/drawing/2014/main" id="{4A442C07-E996-472D-B1AB-CF84EDA2189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552" y="864"/>
              <a:ext cx="2160" cy="778"/>
            </a:xfrm>
            <a:custGeom>
              <a:avLst/>
              <a:gdLst>
                <a:gd name="T0" fmla="*/ 2160 w 2160"/>
                <a:gd name="T1" fmla="*/ 576 h 778"/>
                <a:gd name="T2" fmla="*/ 2160 w 2160"/>
                <a:gd name="T3" fmla="*/ 0 h 778"/>
                <a:gd name="T4" fmla="*/ 0 w 2160"/>
                <a:gd name="T5" fmla="*/ 0 h 778"/>
                <a:gd name="T6" fmla="*/ 0 w 2160"/>
                <a:gd name="T7" fmla="*/ 576 h 778"/>
                <a:gd name="T8" fmla="*/ 1381 w 2160"/>
                <a:gd name="T9" fmla="*/ 576 h 778"/>
                <a:gd name="T10" fmla="*/ 1762 w 2160"/>
                <a:gd name="T11" fmla="*/ 778 h 778"/>
                <a:gd name="T12" fmla="*/ 1482 w 2160"/>
                <a:gd name="T13" fmla="*/ 576 h 778"/>
                <a:gd name="T14" fmla="*/ 2160 w 2160"/>
                <a:gd name="T15" fmla="*/ 576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778">
                  <a:moveTo>
                    <a:pt x="2160" y="576"/>
                  </a:moveTo>
                  <a:lnTo>
                    <a:pt x="2160" y="0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1381" y="576"/>
                  </a:lnTo>
                  <a:lnTo>
                    <a:pt x="1762" y="778"/>
                  </a:lnTo>
                  <a:lnTo>
                    <a:pt x="1482" y="576"/>
                  </a:lnTo>
                  <a:lnTo>
                    <a:pt x="2160" y="576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028" name="Freeform 260">
              <a:extLst>
                <a:ext uri="{FF2B5EF4-FFF2-40B4-BE49-F238E27FC236}">
                  <a16:creationId xmlns:a16="http://schemas.microsoft.com/office/drawing/2014/main" id="{D6D120D0-F3D1-46AB-B916-A808D3CA8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" y="864"/>
              <a:ext cx="2160" cy="778"/>
            </a:xfrm>
            <a:custGeom>
              <a:avLst/>
              <a:gdLst>
                <a:gd name="T0" fmla="*/ 2160 w 2160"/>
                <a:gd name="T1" fmla="*/ 576 h 778"/>
                <a:gd name="T2" fmla="*/ 2160 w 2160"/>
                <a:gd name="T3" fmla="*/ 0 h 778"/>
                <a:gd name="T4" fmla="*/ 0 w 2160"/>
                <a:gd name="T5" fmla="*/ 0 h 778"/>
                <a:gd name="T6" fmla="*/ 0 w 2160"/>
                <a:gd name="T7" fmla="*/ 576 h 778"/>
                <a:gd name="T8" fmla="*/ 1381 w 2160"/>
                <a:gd name="T9" fmla="*/ 576 h 778"/>
                <a:gd name="T10" fmla="*/ 1762 w 2160"/>
                <a:gd name="T11" fmla="*/ 778 h 778"/>
                <a:gd name="T12" fmla="*/ 1482 w 2160"/>
                <a:gd name="T13" fmla="*/ 576 h 778"/>
                <a:gd name="T14" fmla="*/ 2160 w 2160"/>
                <a:gd name="T15" fmla="*/ 576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778">
                  <a:moveTo>
                    <a:pt x="2160" y="576"/>
                  </a:moveTo>
                  <a:lnTo>
                    <a:pt x="2160" y="0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1381" y="576"/>
                  </a:lnTo>
                  <a:lnTo>
                    <a:pt x="1762" y="778"/>
                  </a:lnTo>
                  <a:lnTo>
                    <a:pt x="1482" y="576"/>
                  </a:lnTo>
                  <a:lnTo>
                    <a:pt x="2160" y="576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3026" name="Freeform 258">
            <a:extLst>
              <a:ext uri="{FF2B5EF4-FFF2-40B4-BE49-F238E27FC236}">
                <a16:creationId xmlns:a16="http://schemas.microsoft.com/office/drawing/2014/main" id="{0E123627-6694-4A0C-8B0C-1A9ACA6F5484}"/>
              </a:ext>
            </a:extLst>
          </p:cNvPr>
          <p:cNvSpPr>
            <a:spLocks/>
          </p:cNvSpPr>
          <p:nvPr/>
        </p:nvSpPr>
        <p:spPr bwMode="auto">
          <a:xfrm flipH="1">
            <a:off x="5486400" y="1219200"/>
            <a:ext cx="3429000" cy="1235075"/>
          </a:xfrm>
          <a:custGeom>
            <a:avLst/>
            <a:gdLst>
              <a:gd name="T0" fmla="*/ 2160 w 2160"/>
              <a:gd name="T1" fmla="*/ 576 h 778"/>
              <a:gd name="T2" fmla="*/ 2160 w 2160"/>
              <a:gd name="T3" fmla="*/ 0 h 778"/>
              <a:gd name="T4" fmla="*/ 0 w 2160"/>
              <a:gd name="T5" fmla="*/ 0 h 778"/>
              <a:gd name="T6" fmla="*/ 0 w 2160"/>
              <a:gd name="T7" fmla="*/ 576 h 778"/>
              <a:gd name="T8" fmla="*/ 1381 w 2160"/>
              <a:gd name="T9" fmla="*/ 576 h 778"/>
              <a:gd name="T10" fmla="*/ 1762 w 2160"/>
              <a:gd name="T11" fmla="*/ 778 h 778"/>
              <a:gd name="T12" fmla="*/ 1482 w 2160"/>
              <a:gd name="T13" fmla="*/ 576 h 778"/>
              <a:gd name="T14" fmla="*/ 2160 w 2160"/>
              <a:gd name="T15" fmla="*/ 576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778">
                <a:moveTo>
                  <a:pt x="2160" y="576"/>
                </a:moveTo>
                <a:lnTo>
                  <a:pt x="2160" y="0"/>
                </a:lnTo>
                <a:lnTo>
                  <a:pt x="0" y="0"/>
                </a:lnTo>
                <a:lnTo>
                  <a:pt x="0" y="576"/>
                </a:lnTo>
                <a:lnTo>
                  <a:pt x="1381" y="576"/>
                </a:lnTo>
                <a:lnTo>
                  <a:pt x="1762" y="778"/>
                </a:lnTo>
                <a:lnTo>
                  <a:pt x="1482" y="576"/>
                </a:lnTo>
                <a:lnTo>
                  <a:pt x="2160" y="576"/>
                </a:lnTo>
                <a:close/>
              </a:path>
            </a:pathLst>
          </a:custGeom>
          <a:solidFill>
            <a:schemeClr val="bg1"/>
          </a:solidFill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025" name="Freeform 257">
            <a:extLst>
              <a:ext uri="{FF2B5EF4-FFF2-40B4-BE49-F238E27FC236}">
                <a16:creationId xmlns:a16="http://schemas.microsoft.com/office/drawing/2014/main" id="{75E190C1-4828-40BF-B6AB-A69A75857B14}"/>
              </a:ext>
            </a:extLst>
          </p:cNvPr>
          <p:cNvSpPr>
            <a:spLocks/>
          </p:cNvSpPr>
          <p:nvPr/>
        </p:nvSpPr>
        <p:spPr bwMode="auto">
          <a:xfrm>
            <a:off x="304800" y="1219200"/>
            <a:ext cx="3429000" cy="1235075"/>
          </a:xfrm>
          <a:custGeom>
            <a:avLst/>
            <a:gdLst>
              <a:gd name="T0" fmla="*/ 2160 w 2160"/>
              <a:gd name="T1" fmla="*/ 576 h 778"/>
              <a:gd name="T2" fmla="*/ 2160 w 2160"/>
              <a:gd name="T3" fmla="*/ 0 h 778"/>
              <a:gd name="T4" fmla="*/ 0 w 2160"/>
              <a:gd name="T5" fmla="*/ 0 h 778"/>
              <a:gd name="T6" fmla="*/ 0 w 2160"/>
              <a:gd name="T7" fmla="*/ 576 h 778"/>
              <a:gd name="T8" fmla="*/ 1381 w 2160"/>
              <a:gd name="T9" fmla="*/ 576 h 778"/>
              <a:gd name="T10" fmla="*/ 1762 w 2160"/>
              <a:gd name="T11" fmla="*/ 778 h 778"/>
              <a:gd name="T12" fmla="*/ 1482 w 2160"/>
              <a:gd name="T13" fmla="*/ 576 h 778"/>
              <a:gd name="T14" fmla="*/ 2160 w 2160"/>
              <a:gd name="T15" fmla="*/ 576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778">
                <a:moveTo>
                  <a:pt x="2160" y="576"/>
                </a:moveTo>
                <a:lnTo>
                  <a:pt x="2160" y="0"/>
                </a:lnTo>
                <a:lnTo>
                  <a:pt x="0" y="0"/>
                </a:lnTo>
                <a:lnTo>
                  <a:pt x="0" y="576"/>
                </a:lnTo>
                <a:lnTo>
                  <a:pt x="1381" y="576"/>
                </a:lnTo>
                <a:lnTo>
                  <a:pt x="1762" y="778"/>
                </a:lnTo>
                <a:lnTo>
                  <a:pt x="1482" y="576"/>
                </a:lnTo>
                <a:lnTo>
                  <a:pt x="2160" y="576"/>
                </a:lnTo>
                <a:close/>
              </a:path>
            </a:pathLst>
          </a:custGeom>
          <a:solidFill>
            <a:schemeClr val="bg1"/>
          </a:solidFill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024" name="Oval 256">
            <a:extLst>
              <a:ext uri="{FF2B5EF4-FFF2-40B4-BE49-F238E27FC236}">
                <a16:creationId xmlns:a16="http://schemas.microsoft.com/office/drawing/2014/main" id="{0837D064-F70E-4C13-975D-7CFDFAF8B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514600"/>
            <a:ext cx="4267200" cy="2590800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2827" name="Oval 59">
            <a:extLst>
              <a:ext uri="{FF2B5EF4-FFF2-40B4-BE49-F238E27FC236}">
                <a16:creationId xmlns:a16="http://schemas.microsoft.com/office/drawing/2014/main" id="{86BB3BC7-8711-4E37-B88A-D2FB69C51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4267200" cy="2590800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3022" name="Rectangle 254">
            <a:extLst>
              <a:ext uri="{FF2B5EF4-FFF2-40B4-BE49-F238E27FC236}">
                <a16:creationId xmlns:a16="http://schemas.microsoft.com/office/drawing/2014/main" id="{4E35157D-2B06-410D-BF98-D1E48E39A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400" y="2933700"/>
            <a:ext cx="965200" cy="1447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>
                <a:solidFill>
                  <a:schemeClr val="bg1"/>
                </a:solidFill>
              </a:rPr>
              <a:t>製品写真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05AC61E-02B4-49D4-94AD-266DEE485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２．イメージ</a:t>
            </a:r>
          </a:p>
        </p:txBody>
      </p:sp>
      <p:grpSp>
        <p:nvGrpSpPr>
          <p:cNvPr id="32999" name="Group 231">
            <a:extLst>
              <a:ext uri="{FF2B5EF4-FFF2-40B4-BE49-F238E27FC236}">
                <a16:creationId xmlns:a16="http://schemas.microsoft.com/office/drawing/2014/main" id="{A74E784C-C9A6-42CF-B6FA-96FDCA4787F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362200"/>
            <a:ext cx="381000" cy="762000"/>
            <a:chOff x="432" y="3600"/>
            <a:chExt cx="240" cy="480"/>
          </a:xfrm>
        </p:grpSpPr>
        <p:sp>
          <p:nvSpPr>
            <p:cNvPr id="32995" name="AutoShape 227">
              <a:extLst>
                <a:ext uri="{FF2B5EF4-FFF2-40B4-BE49-F238E27FC236}">
                  <a16:creationId xmlns:a16="http://schemas.microsoft.com/office/drawing/2014/main" id="{095F70F3-B2D1-4E12-ACCD-E5A658EC4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994" name="Oval 226">
              <a:extLst>
                <a:ext uri="{FF2B5EF4-FFF2-40B4-BE49-F238E27FC236}">
                  <a16:creationId xmlns:a16="http://schemas.microsoft.com/office/drawing/2014/main" id="{7D7456C6-E1F3-46CF-8906-75E85901D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3002" name="Rectangle 234">
            <a:extLst>
              <a:ext uri="{FF2B5EF4-FFF2-40B4-BE49-F238E27FC236}">
                <a16:creationId xmlns:a16="http://schemas.microsoft.com/office/drawing/2014/main" id="{FDA7E715-2E78-4E3A-B663-264F7D6D7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3429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33001" name="AutoShape 233">
            <a:extLst>
              <a:ext uri="{FF2B5EF4-FFF2-40B4-BE49-F238E27FC236}">
                <a16:creationId xmlns:a16="http://schemas.microsoft.com/office/drawing/2014/main" id="{8EFEEFDE-BB20-440A-925B-EF23FE1D4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977900"/>
            <a:ext cx="2006600" cy="4699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使用例（１）</a:t>
            </a:r>
          </a:p>
        </p:txBody>
      </p:sp>
      <p:grpSp>
        <p:nvGrpSpPr>
          <p:cNvPr id="33003" name="Group 235">
            <a:extLst>
              <a:ext uri="{FF2B5EF4-FFF2-40B4-BE49-F238E27FC236}">
                <a16:creationId xmlns:a16="http://schemas.microsoft.com/office/drawing/2014/main" id="{8741067A-1146-4A22-8E14-836FD7B05390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286000"/>
            <a:ext cx="381000" cy="762000"/>
            <a:chOff x="432" y="3600"/>
            <a:chExt cx="240" cy="480"/>
          </a:xfrm>
        </p:grpSpPr>
        <p:sp>
          <p:nvSpPr>
            <p:cNvPr id="33004" name="AutoShape 236">
              <a:extLst>
                <a:ext uri="{FF2B5EF4-FFF2-40B4-BE49-F238E27FC236}">
                  <a16:creationId xmlns:a16="http://schemas.microsoft.com/office/drawing/2014/main" id="{A55CD641-4BA7-4FBE-AC3A-B169722E3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005" name="Oval 237">
              <a:extLst>
                <a:ext uri="{FF2B5EF4-FFF2-40B4-BE49-F238E27FC236}">
                  <a16:creationId xmlns:a16="http://schemas.microsoft.com/office/drawing/2014/main" id="{84B87D62-346A-4EB9-A9A7-B406F4D06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3006" name="Rectangle 238">
            <a:extLst>
              <a:ext uri="{FF2B5EF4-FFF2-40B4-BE49-F238E27FC236}">
                <a16:creationId xmlns:a16="http://schemas.microsoft.com/office/drawing/2014/main" id="{2C07BD51-CE64-45AC-93D3-D7B721FB7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1219200"/>
            <a:ext cx="3429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33007" name="AutoShape 239">
            <a:extLst>
              <a:ext uri="{FF2B5EF4-FFF2-40B4-BE49-F238E27FC236}">
                <a16:creationId xmlns:a16="http://schemas.microsoft.com/office/drawing/2014/main" id="{2B5805D4-0EDB-4386-8C96-AEB52DC50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9779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使用例（２）</a:t>
            </a:r>
          </a:p>
        </p:txBody>
      </p:sp>
      <p:sp>
        <p:nvSpPr>
          <p:cNvPr id="33011" name="Rectangle 243">
            <a:extLst>
              <a:ext uri="{FF2B5EF4-FFF2-40B4-BE49-F238E27FC236}">
                <a16:creationId xmlns:a16="http://schemas.microsoft.com/office/drawing/2014/main" id="{5E4781A4-4930-45EC-9145-7AD5ABD79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46700"/>
            <a:ext cx="3429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33012" name="AutoShape 244">
            <a:extLst>
              <a:ext uri="{FF2B5EF4-FFF2-40B4-BE49-F238E27FC236}">
                <a16:creationId xmlns:a16="http://schemas.microsoft.com/office/drawing/2014/main" id="{0B7B1C8D-728A-4E1B-90F2-CA489E5A3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51054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使用例（３）</a:t>
            </a:r>
          </a:p>
        </p:txBody>
      </p:sp>
      <p:sp>
        <p:nvSpPr>
          <p:cNvPr id="33014" name="Rectangle 246">
            <a:extLst>
              <a:ext uri="{FF2B5EF4-FFF2-40B4-BE49-F238E27FC236}">
                <a16:creationId xmlns:a16="http://schemas.microsoft.com/office/drawing/2014/main" id="{373F4877-F6D3-4C9E-BCE2-16721EDB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5346700"/>
            <a:ext cx="3429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33015" name="AutoShape 247">
            <a:extLst>
              <a:ext uri="{FF2B5EF4-FFF2-40B4-BE49-F238E27FC236}">
                <a16:creationId xmlns:a16="http://schemas.microsoft.com/office/drawing/2014/main" id="{04BAFEFF-392F-4C1F-9D4E-0CFE1669F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51054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使用例（４）</a:t>
            </a:r>
          </a:p>
        </p:txBody>
      </p:sp>
      <p:grpSp>
        <p:nvGrpSpPr>
          <p:cNvPr id="33016" name="Group 248">
            <a:extLst>
              <a:ext uri="{FF2B5EF4-FFF2-40B4-BE49-F238E27FC236}">
                <a16:creationId xmlns:a16="http://schemas.microsoft.com/office/drawing/2014/main" id="{02C45F50-E60A-4C1A-96A7-6E08DE0A41B4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267200"/>
            <a:ext cx="381000" cy="762000"/>
            <a:chOff x="432" y="3600"/>
            <a:chExt cx="240" cy="480"/>
          </a:xfrm>
        </p:grpSpPr>
        <p:sp>
          <p:nvSpPr>
            <p:cNvPr id="33017" name="AutoShape 249">
              <a:extLst>
                <a:ext uri="{FF2B5EF4-FFF2-40B4-BE49-F238E27FC236}">
                  <a16:creationId xmlns:a16="http://schemas.microsoft.com/office/drawing/2014/main" id="{5563AC38-069A-496D-A81F-98F9C5B01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018" name="Oval 250">
              <a:extLst>
                <a:ext uri="{FF2B5EF4-FFF2-40B4-BE49-F238E27FC236}">
                  <a16:creationId xmlns:a16="http://schemas.microsoft.com/office/drawing/2014/main" id="{83BA12C1-7509-4551-8078-ED7C8C906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3019" name="Group 251">
            <a:extLst>
              <a:ext uri="{FF2B5EF4-FFF2-40B4-BE49-F238E27FC236}">
                <a16:creationId xmlns:a16="http://schemas.microsoft.com/office/drawing/2014/main" id="{27ACBA24-3FBD-4330-A0D9-A801711F9820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267200"/>
            <a:ext cx="381000" cy="762000"/>
            <a:chOff x="432" y="3600"/>
            <a:chExt cx="240" cy="480"/>
          </a:xfrm>
        </p:grpSpPr>
        <p:sp>
          <p:nvSpPr>
            <p:cNvPr id="33020" name="AutoShape 252">
              <a:extLst>
                <a:ext uri="{FF2B5EF4-FFF2-40B4-BE49-F238E27FC236}">
                  <a16:creationId xmlns:a16="http://schemas.microsoft.com/office/drawing/2014/main" id="{8EAD933A-6B90-4A07-BB32-5EE927F00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021" name="Oval 253">
              <a:extLst>
                <a:ext uri="{FF2B5EF4-FFF2-40B4-BE49-F238E27FC236}">
                  <a16:creationId xmlns:a16="http://schemas.microsoft.com/office/drawing/2014/main" id="{C1D1AED8-60FC-4AAE-8A43-C6EE73D24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3">
            <a:extLst>
              <a:ext uri="{FF2B5EF4-FFF2-40B4-BE49-F238E27FC236}">
                <a16:creationId xmlns:a16="http://schemas.microsoft.com/office/drawing/2014/main" id="{3E931F3A-8F0A-46C4-B7A1-95F3548F1A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67798-8236-425D-994E-9A1D8BAEDB88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1488A2B-D7DA-4AC7-AA11-D7A476706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１．利用シーン（１）</a:t>
            </a:r>
          </a:p>
        </p:txBody>
      </p:sp>
      <p:sp>
        <p:nvSpPr>
          <p:cNvPr id="33876" name="Rectangle 84">
            <a:extLst>
              <a:ext uri="{FF2B5EF4-FFF2-40B4-BE49-F238E27FC236}">
                <a16:creationId xmlns:a16="http://schemas.microsoft.com/office/drawing/2014/main" id="{6353733D-D70B-4363-8EF0-6933F2C15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8458200" cy="1066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33884" name="Rectangle 92">
            <a:extLst>
              <a:ext uri="{FF2B5EF4-FFF2-40B4-BE49-F238E27FC236}">
                <a16:creationId xmlns:a16="http://schemas.microsoft.com/office/drawing/2014/main" id="{041F1DC9-80B9-4D20-B1BE-B32E75A40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4419600" cy="3886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endParaRPr lang="en-US" altLang="ja-JP" sz="2000">
              <a:latin typeface="ＭＳ Ｐゴシック" panose="020B0600070205080204" pitchFamily="50" charset="-128"/>
            </a:endParaRP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・効果（１）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・効果（２）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・効果（３）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・効果（４）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・効果（５）</a:t>
            </a:r>
          </a:p>
        </p:txBody>
      </p:sp>
      <p:sp>
        <p:nvSpPr>
          <p:cNvPr id="33883" name="AutoShape 91">
            <a:extLst>
              <a:ext uri="{FF2B5EF4-FFF2-40B4-BE49-F238E27FC236}">
                <a16:creationId xmlns:a16="http://schemas.microsoft.com/office/drawing/2014/main" id="{CB2E94A2-9D6A-475B-B905-98B2E6B39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22860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/>
              <a:t>効果</a:t>
            </a:r>
          </a:p>
        </p:txBody>
      </p:sp>
      <p:sp>
        <p:nvSpPr>
          <p:cNvPr id="33878" name="Oval 86">
            <a:extLst>
              <a:ext uri="{FF2B5EF4-FFF2-40B4-BE49-F238E27FC236}">
                <a16:creationId xmlns:a16="http://schemas.microsoft.com/office/drawing/2014/main" id="{9C2824F1-994B-4D9B-AB70-80662F28F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514600"/>
            <a:ext cx="2895600" cy="3470275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ja-JP" altLang="en-US"/>
              <a:t>イメージ図</a:t>
            </a:r>
          </a:p>
        </p:txBody>
      </p:sp>
      <p:sp>
        <p:nvSpPr>
          <p:cNvPr id="33885" name="Oval 93">
            <a:extLst>
              <a:ext uri="{FF2B5EF4-FFF2-40B4-BE49-F238E27FC236}">
                <a16:creationId xmlns:a16="http://schemas.microsoft.com/office/drawing/2014/main" id="{28191E65-3C35-4E6C-9419-35D9B11A9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27313"/>
            <a:ext cx="2895600" cy="3468687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grpSp>
        <p:nvGrpSpPr>
          <p:cNvPr id="33879" name="Group 87">
            <a:extLst>
              <a:ext uri="{FF2B5EF4-FFF2-40B4-BE49-F238E27FC236}">
                <a16:creationId xmlns:a16="http://schemas.microsoft.com/office/drawing/2014/main" id="{1A8E065C-FC6B-4E70-A55C-A37219E13EF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181600"/>
            <a:ext cx="381000" cy="762000"/>
            <a:chOff x="432" y="3600"/>
            <a:chExt cx="240" cy="480"/>
          </a:xfrm>
        </p:grpSpPr>
        <p:sp>
          <p:nvSpPr>
            <p:cNvPr id="33880" name="AutoShape 88">
              <a:extLst>
                <a:ext uri="{FF2B5EF4-FFF2-40B4-BE49-F238E27FC236}">
                  <a16:creationId xmlns:a16="http://schemas.microsoft.com/office/drawing/2014/main" id="{3EA33052-339D-463F-8571-5018DFE3A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81" name="Oval 89">
              <a:extLst>
                <a:ext uri="{FF2B5EF4-FFF2-40B4-BE49-F238E27FC236}">
                  <a16:creationId xmlns:a16="http://schemas.microsoft.com/office/drawing/2014/main" id="{95CF7F39-0E27-4E83-80B8-608EC48EB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3872" name="Group 80">
            <a:extLst>
              <a:ext uri="{FF2B5EF4-FFF2-40B4-BE49-F238E27FC236}">
                <a16:creationId xmlns:a16="http://schemas.microsoft.com/office/drawing/2014/main" id="{601841CC-1D1E-4F01-9257-B236161D80A8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181600"/>
            <a:ext cx="381000" cy="762000"/>
            <a:chOff x="432" y="3600"/>
            <a:chExt cx="240" cy="480"/>
          </a:xfrm>
        </p:grpSpPr>
        <p:sp>
          <p:nvSpPr>
            <p:cNvPr id="33873" name="AutoShape 81">
              <a:extLst>
                <a:ext uri="{FF2B5EF4-FFF2-40B4-BE49-F238E27FC236}">
                  <a16:creationId xmlns:a16="http://schemas.microsoft.com/office/drawing/2014/main" id="{3E8EEC91-CE5A-4E5B-B5AE-17D37A7FA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74" name="Oval 82">
              <a:extLst>
                <a:ext uri="{FF2B5EF4-FFF2-40B4-BE49-F238E27FC236}">
                  <a16:creationId xmlns:a16="http://schemas.microsoft.com/office/drawing/2014/main" id="{FFD314D0-6B13-48D1-96AF-478F40003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3887" name="Rectangle 95">
            <a:extLst>
              <a:ext uri="{FF2B5EF4-FFF2-40B4-BE49-F238E27FC236}">
                <a16:creationId xmlns:a16="http://schemas.microsoft.com/office/drawing/2014/main" id="{AB5B8330-F539-40EC-B8F8-20A845BB1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81400"/>
            <a:ext cx="965200" cy="1447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>
                <a:solidFill>
                  <a:schemeClr val="bg1"/>
                </a:solidFill>
              </a:rPr>
              <a:t>製品写真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3">
            <a:extLst>
              <a:ext uri="{FF2B5EF4-FFF2-40B4-BE49-F238E27FC236}">
                <a16:creationId xmlns:a16="http://schemas.microsoft.com/office/drawing/2014/main" id="{3695CD7E-051F-4D6D-BF21-D17ADF37B4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B484F-CE6B-4956-A269-25E4A6572708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DDF3E689-524E-41C8-BA5B-8928C08C6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２．利用シーン（２）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67ADBF0-61AB-4A45-B825-07E42F785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8458200" cy="1066800"/>
          </a:xfrm>
          <a:prstGeom prst="rect">
            <a:avLst/>
          </a:prstGeom>
          <a:solidFill>
            <a:srgbClr val="339933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BB782ED7-E954-425B-BB06-A7E72B0F4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4419600" cy="3886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endParaRPr lang="en-US" altLang="ja-JP" sz="2000">
              <a:latin typeface="ＭＳ Ｐゴシック" panose="020B0600070205080204" pitchFamily="50" charset="-128"/>
            </a:endParaRP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・効果（１）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・効果（２）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・効果（３）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・効果（４）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・効果（５）</a:t>
            </a:r>
          </a:p>
        </p:txBody>
      </p:sp>
      <p:sp>
        <p:nvSpPr>
          <p:cNvPr id="49164" name="AutoShape 12">
            <a:extLst>
              <a:ext uri="{FF2B5EF4-FFF2-40B4-BE49-F238E27FC236}">
                <a16:creationId xmlns:a16="http://schemas.microsoft.com/office/drawing/2014/main" id="{F99FF5D3-96BD-4AAF-A695-EE260BA22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22860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/>
              <a:t>効果</a:t>
            </a:r>
          </a:p>
        </p:txBody>
      </p:sp>
      <p:sp>
        <p:nvSpPr>
          <p:cNvPr id="49165" name="Oval 13">
            <a:extLst>
              <a:ext uri="{FF2B5EF4-FFF2-40B4-BE49-F238E27FC236}">
                <a16:creationId xmlns:a16="http://schemas.microsoft.com/office/drawing/2014/main" id="{CD47F4AC-8967-4F7C-B723-39AAB86A1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514600"/>
            <a:ext cx="2895600" cy="3470275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ja-JP" altLang="en-US"/>
              <a:t>イメージ図</a:t>
            </a:r>
          </a:p>
        </p:txBody>
      </p:sp>
      <p:sp>
        <p:nvSpPr>
          <p:cNvPr id="49166" name="Oval 14">
            <a:extLst>
              <a:ext uri="{FF2B5EF4-FFF2-40B4-BE49-F238E27FC236}">
                <a16:creationId xmlns:a16="http://schemas.microsoft.com/office/drawing/2014/main" id="{1213F449-64A7-4EFF-A62D-86FBCE176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27313"/>
            <a:ext cx="2895600" cy="3468687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grpSp>
        <p:nvGrpSpPr>
          <p:cNvPr id="49167" name="Group 15">
            <a:extLst>
              <a:ext uri="{FF2B5EF4-FFF2-40B4-BE49-F238E27FC236}">
                <a16:creationId xmlns:a16="http://schemas.microsoft.com/office/drawing/2014/main" id="{FC27D490-59B1-458B-9920-DA56A01A2E33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181600"/>
            <a:ext cx="381000" cy="762000"/>
            <a:chOff x="432" y="3600"/>
            <a:chExt cx="240" cy="480"/>
          </a:xfrm>
        </p:grpSpPr>
        <p:sp>
          <p:nvSpPr>
            <p:cNvPr id="49168" name="AutoShape 16">
              <a:extLst>
                <a:ext uri="{FF2B5EF4-FFF2-40B4-BE49-F238E27FC236}">
                  <a16:creationId xmlns:a16="http://schemas.microsoft.com/office/drawing/2014/main" id="{ECC82AB0-04F4-4E84-855A-2844519CD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69" name="Oval 17">
              <a:extLst>
                <a:ext uri="{FF2B5EF4-FFF2-40B4-BE49-F238E27FC236}">
                  <a16:creationId xmlns:a16="http://schemas.microsoft.com/office/drawing/2014/main" id="{99DC7985-84AE-4B4E-82A7-2F8D8DCD5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9170" name="Group 18">
            <a:extLst>
              <a:ext uri="{FF2B5EF4-FFF2-40B4-BE49-F238E27FC236}">
                <a16:creationId xmlns:a16="http://schemas.microsoft.com/office/drawing/2014/main" id="{0A69DAA7-09EE-456A-ABB3-88065C35F3BE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181600"/>
            <a:ext cx="381000" cy="762000"/>
            <a:chOff x="432" y="3600"/>
            <a:chExt cx="240" cy="480"/>
          </a:xfrm>
        </p:grpSpPr>
        <p:sp>
          <p:nvSpPr>
            <p:cNvPr id="49171" name="AutoShape 19">
              <a:extLst>
                <a:ext uri="{FF2B5EF4-FFF2-40B4-BE49-F238E27FC236}">
                  <a16:creationId xmlns:a16="http://schemas.microsoft.com/office/drawing/2014/main" id="{45E061EE-DBB2-4B8D-944D-FB3856B36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72" name="Oval 20">
              <a:extLst>
                <a:ext uri="{FF2B5EF4-FFF2-40B4-BE49-F238E27FC236}">
                  <a16:creationId xmlns:a16="http://schemas.microsoft.com/office/drawing/2014/main" id="{81530344-3194-49F0-B0BE-E16748563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9173" name="Rectangle 21">
            <a:extLst>
              <a:ext uri="{FF2B5EF4-FFF2-40B4-BE49-F238E27FC236}">
                <a16:creationId xmlns:a16="http://schemas.microsoft.com/office/drawing/2014/main" id="{E9D80A14-3AD4-4277-A58A-31C150944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81400"/>
            <a:ext cx="965200" cy="1447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>
                <a:solidFill>
                  <a:schemeClr val="bg1"/>
                </a:solidFill>
              </a:rPr>
              <a:t>製品写真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3">
            <a:extLst>
              <a:ext uri="{FF2B5EF4-FFF2-40B4-BE49-F238E27FC236}">
                <a16:creationId xmlns:a16="http://schemas.microsoft.com/office/drawing/2014/main" id="{B527E702-BF0B-402D-82D5-A2FD86C9A9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BA59F-CB46-4899-A0F8-ECEC243D2070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55DE9E3-4301-4A5F-AB87-B47887BBC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３．利用シーン（３）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2AC6229-8E31-457A-BD8D-86BF2F8B2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8458200" cy="1066800"/>
          </a:xfrm>
          <a:prstGeom prst="rect">
            <a:avLst/>
          </a:prstGeom>
          <a:solidFill>
            <a:srgbClr val="FF7C80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50187" name="Rectangle 11">
            <a:extLst>
              <a:ext uri="{FF2B5EF4-FFF2-40B4-BE49-F238E27FC236}">
                <a16:creationId xmlns:a16="http://schemas.microsoft.com/office/drawing/2014/main" id="{E140871B-9F4E-4692-B909-3F2E2658D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4419600" cy="3886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endParaRPr lang="en-US" altLang="ja-JP" sz="2000">
              <a:latin typeface="ＭＳ Ｐゴシック" panose="020B0600070205080204" pitchFamily="50" charset="-128"/>
            </a:endParaRP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・効果（１）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・効果（２）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・効果（３）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・効果（４）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・効果（５）</a:t>
            </a:r>
          </a:p>
        </p:txBody>
      </p:sp>
      <p:sp>
        <p:nvSpPr>
          <p:cNvPr id="50188" name="AutoShape 12">
            <a:extLst>
              <a:ext uri="{FF2B5EF4-FFF2-40B4-BE49-F238E27FC236}">
                <a16:creationId xmlns:a16="http://schemas.microsoft.com/office/drawing/2014/main" id="{38F029B9-FDC4-429B-A787-B65197986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22860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/>
              <a:t>効果</a:t>
            </a:r>
          </a:p>
        </p:txBody>
      </p:sp>
      <p:sp>
        <p:nvSpPr>
          <p:cNvPr id="50189" name="Oval 13">
            <a:extLst>
              <a:ext uri="{FF2B5EF4-FFF2-40B4-BE49-F238E27FC236}">
                <a16:creationId xmlns:a16="http://schemas.microsoft.com/office/drawing/2014/main" id="{57F8A101-FA2D-4BD3-8C5F-7F7FF2E3E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514600"/>
            <a:ext cx="2895600" cy="3470275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ja-JP" altLang="en-US"/>
              <a:t>イメージ図</a:t>
            </a:r>
          </a:p>
        </p:txBody>
      </p:sp>
      <p:sp>
        <p:nvSpPr>
          <p:cNvPr id="50190" name="Oval 14">
            <a:extLst>
              <a:ext uri="{FF2B5EF4-FFF2-40B4-BE49-F238E27FC236}">
                <a16:creationId xmlns:a16="http://schemas.microsoft.com/office/drawing/2014/main" id="{FCB30000-8434-4FB4-8D81-E1CFF210A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27313"/>
            <a:ext cx="2895600" cy="3468687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grpSp>
        <p:nvGrpSpPr>
          <p:cNvPr id="50191" name="Group 15">
            <a:extLst>
              <a:ext uri="{FF2B5EF4-FFF2-40B4-BE49-F238E27FC236}">
                <a16:creationId xmlns:a16="http://schemas.microsoft.com/office/drawing/2014/main" id="{1A79E2FE-A527-43D7-9DD1-DE41F8863A3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181600"/>
            <a:ext cx="381000" cy="762000"/>
            <a:chOff x="432" y="3600"/>
            <a:chExt cx="240" cy="480"/>
          </a:xfrm>
        </p:grpSpPr>
        <p:sp>
          <p:nvSpPr>
            <p:cNvPr id="50192" name="AutoShape 16">
              <a:extLst>
                <a:ext uri="{FF2B5EF4-FFF2-40B4-BE49-F238E27FC236}">
                  <a16:creationId xmlns:a16="http://schemas.microsoft.com/office/drawing/2014/main" id="{DF3DE95C-B2E2-4B86-969F-468F35249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193" name="Oval 17">
              <a:extLst>
                <a:ext uri="{FF2B5EF4-FFF2-40B4-BE49-F238E27FC236}">
                  <a16:creationId xmlns:a16="http://schemas.microsoft.com/office/drawing/2014/main" id="{83568CC0-A281-487A-A4B1-373644792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0194" name="Group 18">
            <a:extLst>
              <a:ext uri="{FF2B5EF4-FFF2-40B4-BE49-F238E27FC236}">
                <a16:creationId xmlns:a16="http://schemas.microsoft.com/office/drawing/2014/main" id="{AD061FF8-C948-4339-82CF-0FF69FCB89C8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181600"/>
            <a:ext cx="381000" cy="762000"/>
            <a:chOff x="432" y="3600"/>
            <a:chExt cx="240" cy="480"/>
          </a:xfrm>
        </p:grpSpPr>
        <p:sp>
          <p:nvSpPr>
            <p:cNvPr id="50195" name="AutoShape 19">
              <a:extLst>
                <a:ext uri="{FF2B5EF4-FFF2-40B4-BE49-F238E27FC236}">
                  <a16:creationId xmlns:a16="http://schemas.microsoft.com/office/drawing/2014/main" id="{6C21B879-5E2F-4C2F-B7CF-856415D9A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196" name="Oval 20">
              <a:extLst>
                <a:ext uri="{FF2B5EF4-FFF2-40B4-BE49-F238E27FC236}">
                  <a16:creationId xmlns:a16="http://schemas.microsoft.com/office/drawing/2014/main" id="{F3EB05A3-F3C2-4D6A-9068-63B90D1D3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0197" name="Rectangle 21">
            <a:extLst>
              <a:ext uri="{FF2B5EF4-FFF2-40B4-BE49-F238E27FC236}">
                <a16:creationId xmlns:a16="http://schemas.microsoft.com/office/drawing/2014/main" id="{4B52CCA4-1C04-40C4-9147-D4A81FF0C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81400"/>
            <a:ext cx="965200" cy="1447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>
                <a:solidFill>
                  <a:schemeClr val="bg1"/>
                </a:solidFill>
              </a:rPr>
              <a:t>製品写真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3">
            <a:extLst>
              <a:ext uri="{FF2B5EF4-FFF2-40B4-BE49-F238E27FC236}">
                <a16:creationId xmlns:a16="http://schemas.microsoft.com/office/drawing/2014/main" id="{1A0064C9-6695-4A9A-9E11-B8973673DE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E8276-2FF9-41B1-80CC-C0BBBF56B37F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DE5D99B-E947-4F93-A237-6E37226BC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４．利用シーン（４）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0147396-C722-4952-AB67-063C1DB9F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8458200" cy="1066800"/>
          </a:xfrm>
          <a:prstGeom prst="rect">
            <a:avLst/>
          </a:prstGeom>
          <a:solidFill>
            <a:srgbClr val="CC6600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説明</a:t>
            </a:r>
          </a:p>
        </p:txBody>
      </p:sp>
      <p:sp>
        <p:nvSpPr>
          <p:cNvPr id="51211" name="Rectangle 11">
            <a:extLst>
              <a:ext uri="{FF2B5EF4-FFF2-40B4-BE49-F238E27FC236}">
                <a16:creationId xmlns:a16="http://schemas.microsoft.com/office/drawing/2014/main" id="{5D71A288-2B79-43C6-B574-AEDB0136D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4419600" cy="3886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endParaRPr lang="en-US" altLang="ja-JP" sz="2000">
              <a:latin typeface="ＭＳ Ｐゴシック" panose="020B0600070205080204" pitchFamily="50" charset="-128"/>
            </a:endParaRP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・効果（１）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・効果（２）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・効果（３）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・効果（４）</a:t>
            </a:r>
          </a:p>
          <a:p>
            <a:pPr>
              <a:spcAft>
                <a:spcPct val="8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・効果（５）</a:t>
            </a:r>
          </a:p>
        </p:txBody>
      </p:sp>
      <p:sp>
        <p:nvSpPr>
          <p:cNvPr id="51212" name="AutoShape 12">
            <a:extLst>
              <a:ext uri="{FF2B5EF4-FFF2-40B4-BE49-F238E27FC236}">
                <a16:creationId xmlns:a16="http://schemas.microsoft.com/office/drawing/2014/main" id="{0E1C98EF-130C-4ED0-952B-B2F5350A7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22860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/>
              <a:t>効果</a:t>
            </a:r>
          </a:p>
        </p:txBody>
      </p:sp>
      <p:sp>
        <p:nvSpPr>
          <p:cNvPr id="51213" name="Oval 13">
            <a:extLst>
              <a:ext uri="{FF2B5EF4-FFF2-40B4-BE49-F238E27FC236}">
                <a16:creationId xmlns:a16="http://schemas.microsoft.com/office/drawing/2014/main" id="{A3D19861-D532-44BE-A63E-E59C63F9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514600"/>
            <a:ext cx="2895600" cy="3470275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ja-JP" altLang="en-US"/>
              <a:t>イメージ図</a:t>
            </a:r>
          </a:p>
        </p:txBody>
      </p:sp>
      <p:sp>
        <p:nvSpPr>
          <p:cNvPr id="51214" name="Oval 14">
            <a:extLst>
              <a:ext uri="{FF2B5EF4-FFF2-40B4-BE49-F238E27FC236}">
                <a16:creationId xmlns:a16="http://schemas.microsoft.com/office/drawing/2014/main" id="{E1E91D6A-4E79-4321-B7ED-CF40DE60A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27313"/>
            <a:ext cx="2895600" cy="3468687"/>
          </a:xfrm>
          <a:prstGeom prst="ellips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grpSp>
        <p:nvGrpSpPr>
          <p:cNvPr id="51215" name="Group 15">
            <a:extLst>
              <a:ext uri="{FF2B5EF4-FFF2-40B4-BE49-F238E27FC236}">
                <a16:creationId xmlns:a16="http://schemas.microsoft.com/office/drawing/2014/main" id="{BC4F7715-A676-4B70-8777-6EB6AB17B25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181600"/>
            <a:ext cx="381000" cy="762000"/>
            <a:chOff x="432" y="3600"/>
            <a:chExt cx="240" cy="480"/>
          </a:xfrm>
        </p:grpSpPr>
        <p:sp>
          <p:nvSpPr>
            <p:cNvPr id="51216" name="AutoShape 16">
              <a:extLst>
                <a:ext uri="{FF2B5EF4-FFF2-40B4-BE49-F238E27FC236}">
                  <a16:creationId xmlns:a16="http://schemas.microsoft.com/office/drawing/2014/main" id="{5CBF9C7C-EE07-4280-9B9A-F481E2651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217" name="Oval 17">
              <a:extLst>
                <a:ext uri="{FF2B5EF4-FFF2-40B4-BE49-F238E27FC236}">
                  <a16:creationId xmlns:a16="http://schemas.microsoft.com/office/drawing/2014/main" id="{FB5460B3-FC0F-4AF6-A603-93D7225AF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1218" name="Group 18">
            <a:extLst>
              <a:ext uri="{FF2B5EF4-FFF2-40B4-BE49-F238E27FC236}">
                <a16:creationId xmlns:a16="http://schemas.microsoft.com/office/drawing/2014/main" id="{3E4DC3AC-A17F-4605-96AE-D7E13969DBB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181600"/>
            <a:ext cx="381000" cy="762000"/>
            <a:chOff x="432" y="3600"/>
            <a:chExt cx="240" cy="480"/>
          </a:xfrm>
        </p:grpSpPr>
        <p:sp>
          <p:nvSpPr>
            <p:cNvPr id="51219" name="AutoShape 19">
              <a:extLst>
                <a:ext uri="{FF2B5EF4-FFF2-40B4-BE49-F238E27FC236}">
                  <a16:creationId xmlns:a16="http://schemas.microsoft.com/office/drawing/2014/main" id="{8CFE5F55-EB3D-40C6-B2A7-0025AA891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4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220" name="Oval 20">
              <a:extLst>
                <a:ext uri="{FF2B5EF4-FFF2-40B4-BE49-F238E27FC236}">
                  <a16:creationId xmlns:a16="http://schemas.microsoft.com/office/drawing/2014/main" id="{DE47B7C5-04E7-4818-9CF0-D86FD88EC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00"/>
              <a:ext cx="240" cy="240"/>
            </a:xfrm>
            <a:prstGeom prst="ellipse">
              <a:avLst/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1221" name="Rectangle 21">
            <a:extLst>
              <a:ext uri="{FF2B5EF4-FFF2-40B4-BE49-F238E27FC236}">
                <a16:creationId xmlns:a16="http://schemas.microsoft.com/office/drawing/2014/main" id="{FC244F29-1634-45BE-A950-D76F65DC0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81400"/>
            <a:ext cx="965200" cy="1447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>
                <a:solidFill>
                  <a:schemeClr val="bg1"/>
                </a:solidFill>
              </a:rPr>
              <a:t>製品写真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9D724205-5F62-44E5-87C0-7DEE1279EA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B528-C69D-4FF6-B88A-4FFEAC0F8F3D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387C4C7-7464-46E4-A26F-A2143CB9D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４．製品仕様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442360B9-ADAF-483C-AD8B-553F4A9C0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219200"/>
            <a:ext cx="5334000" cy="22860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特徴（１）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特徴（２）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特徴（３）</a:t>
            </a:r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C48C5860-AE0B-4A06-BEB3-58D6AA017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733800"/>
            <a:ext cx="5334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198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latin typeface="ＭＳ Ｐゴシック" panose="020B0600070205080204" pitchFamily="50" charset="-128"/>
              </a:rPr>
              <a:t>・　仕様（１）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latin typeface="ＭＳ Ｐゴシック" panose="020B0600070205080204" pitchFamily="50" charset="-128"/>
              </a:rPr>
              <a:t>・　仕様（２）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latin typeface="ＭＳ Ｐゴシック" panose="020B0600070205080204" pitchFamily="50" charset="-128"/>
              </a:rPr>
              <a:t>・　仕様（３）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latin typeface="ＭＳ Ｐゴシック" panose="020B0600070205080204" pitchFamily="50" charset="-128"/>
              </a:rPr>
              <a:t>・　仕様（４）</a:t>
            </a:r>
          </a:p>
        </p:txBody>
      </p:sp>
      <p:sp>
        <p:nvSpPr>
          <p:cNvPr id="36878" name="Rectangle 14">
            <a:extLst>
              <a:ext uri="{FF2B5EF4-FFF2-40B4-BE49-F238E27FC236}">
                <a16:creationId xmlns:a16="http://schemas.microsoft.com/office/drawing/2014/main" id="{D51D2B1B-F948-4C9A-856B-B5E46DFAE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2590800" cy="4114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製品写真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スライド番号プレースホルダー 3">
            <a:extLst>
              <a:ext uri="{FF2B5EF4-FFF2-40B4-BE49-F238E27FC236}">
                <a16:creationId xmlns:a16="http://schemas.microsoft.com/office/drawing/2014/main" id="{6B98D5B0-A628-4E72-B66A-65FBE35FF5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4E374-353F-4AB7-81D9-26D4D94BC59A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5F7357C-E414-49DE-9A23-1CCC4ABC5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５．価　格</a:t>
            </a:r>
          </a:p>
        </p:txBody>
      </p:sp>
      <p:graphicFrame>
        <p:nvGraphicFramePr>
          <p:cNvPr id="41241" name="Group 281">
            <a:extLst>
              <a:ext uri="{FF2B5EF4-FFF2-40B4-BE49-F238E27FC236}">
                <a16:creationId xmlns:a16="http://schemas.microsoft.com/office/drawing/2014/main" id="{E13060FD-633D-40A1-99EC-ED0CD84ED58E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43000"/>
          <a:ext cx="8229600" cy="4730750"/>
        </p:xfrm>
        <a:graphic>
          <a:graphicData uri="http://schemas.openxmlformats.org/drawingml/2006/table">
            <a:tbl>
              <a:tblPr/>
              <a:tblGrid>
                <a:gridCol w="1808163">
                  <a:extLst>
                    <a:ext uri="{9D8B030D-6E8A-4147-A177-3AD203B41FA5}">
                      <a16:colId xmlns:a16="http://schemas.microsoft.com/office/drawing/2014/main" val="4027995758"/>
                    </a:ext>
                  </a:extLst>
                </a:gridCol>
                <a:gridCol w="3221037">
                  <a:extLst>
                    <a:ext uri="{9D8B030D-6E8A-4147-A177-3AD203B41FA5}">
                      <a16:colId xmlns:a16="http://schemas.microsoft.com/office/drawing/2014/main" val="611228977"/>
                    </a:ext>
                  </a:extLst>
                </a:gridCol>
                <a:gridCol w="1392238">
                  <a:extLst>
                    <a:ext uri="{9D8B030D-6E8A-4147-A177-3AD203B41FA5}">
                      <a16:colId xmlns:a16="http://schemas.microsoft.com/office/drawing/2014/main" val="170782773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149223479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　目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　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価　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備　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387159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項目（１）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54910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項目（２）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904641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項目（３）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013649"/>
                  </a:ext>
                </a:extLst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項目（４）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概要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\9,999,999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1763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402</Words>
  <Application>Microsoft Office PowerPoint</Application>
  <PresentationFormat>画面に合わせる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Times New Roman</vt:lpstr>
      <vt:lpstr>ＭＳ Ｐゴシック</vt:lpstr>
      <vt:lpstr>ＭＳ Ｐ明朝</vt:lpstr>
      <vt:lpstr>HGP創英角ｺﾞｼｯｸUB</vt:lpstr>
      <vt:lpstr>Century</vt:lpstr>
      <vt:lpstr>標準デザイン</vt:lpstr>
      <vt:lpstr>製品説明 （キャッチコピー）</vt:lpstr>
      <vt:lpstr>１．概　要</vt:lpstr>
      <vt:lpstr>２．イメージ</vt:lpstr>
      <vt:lpstr>３-１．利用シーン（１）</vt:lpstr>
      <vt:lpstr>３-２．利用シーン（２）</vt:lpstr>
      <vt:lpstr>３-３．利用シーン（３）</vt:lpstr>
      <vt:lpstr>３-４．利用シーン（４）</vt:lpstr>
      <vt:lpstr>４．製品仕様</vt:lpstr>
      <vt:lpstr>５．価　格</vt:lpstr>
      <vt:lpstr>６．販売計画</vt:lpstr>
      <vt:lpstr>７．まとめ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sugita</dc:creator>
  <cp:lastModifiedBy>ksugita</cp:lastModifiedBy>
  <cp:revision>39</cp:revision>
  <dcterms:created xsi:type="dcterms:W3CDTF">2003-09-19T19:03:22Z</dcterms:created>
  <dcterms:modified xsi:type="dcterms:W3CDTF">2020-01-07T03:52:33Z</dcterms:modified>
</cp:coreProperties>
</file>