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0" r:id="rId2"/>
    <p:sldId id="256" r:id="rId3"/>
    <p:sldId id="261" r:id="rId4"/>
    <p:sldId id="262" r:id="rId5"/>
    <p:sldId id="275" r:id="rId6"/>
    <p:sldId id="276" r:id="rId7"/>
    <p:sldId id="277" r:id="rId8"/>
    <p:sldId id="265" r:id="rId9"/>
    <p:sldId id="269" r:id="rId10"/>
    <p:sldId id="270" r:id="rId11"/>
    <p:sldId id="268" r:id="rId12"/>
    <p:sldId id="278" r:id="rId13"/>
  </p:sldIdLst>
  <p:sldSz cx="9144000" cy="6858000" type="screen4x3"/>
  <p:notesSz cx="6858000" cy="9144000"/>
  <p:defaultTextStyle>
    <a:defPPr>
      <a:defRPr lang="ja-JP"/>
    </a:defPPr>
    <a:lvl1pPr algn="ctr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EAEAEA"/>
    <a:srgbClr val="DDDDDD"/>
    <a:srgbClr val="FF9900"/>
    <a:srgbClr val="CC6600"/>
    <a:srgbClr val="CC0000"/>
    <a:srgbClr val="339933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8" autoAdjust="0"/>
    <p:restoredTop sz="94616" autoAdjust="0"/>
  </p:normalViewPr>
  <p:slideViewPr>
    <p:cSldViewPr>
      <p:cViewPr varScale="1">
        <p:scale>
          <a:sx n="119" d="100"/>
          <a:sy n="119" d="100"/>
        </p:scale>
        <p:origin x="129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790BE23E-A2DA-4FF4-B5EF-71AF56B7119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ja-JP"/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368E2C0C-F19C-4B7D-82F5-551580ED98A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52228" name="Rectangle 4">
            <a:extLst>
              <a:ext uri="{FF2B5EF4-FFF2-40B4-BE49-F238E27FC236}">
                <a16:creationId xmlns:a16="http://schemas.microsoft.com/office/drawing/2014/main" id="{77926BB0-CA58-4FDC-9821-B40A288BF87A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2229" name="Rectangle 5">
            <a:extLst>
              <a:ext uri="{FF2B5EF4-FFF2-40B4-BE49-F238E27FC236}">
                <a16:creationId xmlns:a16="http://schemas.microsoft.com/office/drawing/2014/main" id="{AA09BA93-F997-488E-89D9-9A4DE6E20D5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2230" name="Rectangle 6">
            <a:extLst>
              <a:ext uri="{FF2B5EF4-FFF2-40B4-BE49-F238E27FC236}">
                <a16:creationId xmlns:a16="http://schemas.microsoft.com/office/drawing/2014/main" id="{63AC4CF4-6522-4709-8888-DB4DE4E6FA5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ja-JP"/>
          </a:p>
        </p:txBody>
      </p:sp>
      <p:sp>
        <p:nvSpPr>
          <p:cNvPr id="52231" name="Rectangle 7">
            <a:extLst>
              <a:ext uri="{FF2B5EF4-FFF2-40B4-BE49-F238E27FC236}">
                <a16:creationId xmlns:a16="http://schemas.microsoft.com/office/drawing/2014/main" id="{04E97349-9AD4-4437-A310-2DFD22C886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957FAE2-46CB-4687-AAE5-A49524D5A76B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明朝" panose="02020600040205080304" pitchFamily="1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明朝" panose="02020600040205080304" pitchFamily="1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明朝" panose="02020600040205080304" pitchFamily="1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明朝" panose="02020600040205080304" pitchFamily="1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明朝" panose="02020600040205080304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1432223F-8FE0-44CE-93DD-6702B3EB323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295400" y="533400"/>
            <a:ext cx="7848600" cy="152400"/>
          </a:xfrm>
          <a:prstGeom prst="rect">
            <a:avLst/>
          </a:prstGeom>
          <a:gradFill rotWithShape="0">
            <a:gsLst>
              <a:gs pos="0">
                <a:srgbClr val="000066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5BE95B92-00F3-4DA4-90D6-0766CA8F420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3813" y="533400"/>
            <a:ext cx="1524000" cy="1524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000066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B1C12C94-17E8-4C52-8D9B-5667299A089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 algn="ctr">
              <a:defRPr sz="3600"/>
            </a:lvl1pPr>
          </a:lstStyle>
          <a:p>
            <a:pPr lvl="0"/>
            <a:r>
              <a:rPr lang="ja-JP" altLang="en-US" noProof="0"/>
              <a:t>タイトル</a:t>
            </a:r>
            <a:br>
              <a:rPr lang="ja-JP" altLang="en-US" noProof="0"/>
            </a:br>
            <a:r>
              <a:rPr lang="ja-JP" altLang="en-US" noProof="0"/>
              <a:t>（スローガン）</a:t>
            </a:r>
          </a:p>
        </p:txBody>
      </p:sp>
      <p:sp>
        <p:nvSpPr>
          <p:cNvPr id="26632" name="Rectangle 8">
            <a:extLst>
              <a:ext uri="{FF2B5EF4-FFF2-40B4-BE49-F238E27FC236}">
                <a16:creationId xmlns:a16="http://schemas.microsoft.com/office/drawing/2014/main" id="{35B397B6-4CC0-467B-B90E-B39B9D8198B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DF1EA23-E2C5-4E88-86F7-8C940CE174F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F622FB-4631-47A1-97F7-89DF65712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CEC451B-4E4C-40C2-9B52-EE67272B45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C804A8E-2096-4C0D-AC4E-A8685BE48C7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6A5E026-A473-4ED4-9653-9E46F11286E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11280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2B510EB-B7BE-4D21-A687-98CC330350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17696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AABAC5B-953F-4EC8-835D-0DCAF9C2F0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176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E1B8514-C96D-41A9-BAB5-DD396538B5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001D74A-8D2A-4AE3-A3C2-5C1A1A158A0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32677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0E6AF3-867C-453D-B1BB-8BDE279C1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72F46C7-A57C-491B-B02F-FD19D366D0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D662E3C-FD93-425F-B886-B723D6950F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FCC8F5C-C2E3-4A19-B337-5C0817622CA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6712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432BDD-1F4B-49B4-BD6A-F3EFB8E99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B5BA320-3259-4AE6-952D-E94F25E6CF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FC729DE-C8D4-4005-832F-3052CFF4FF5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2B6590F-EA96-4F35-8C09-8412938F474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72957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ABCDB3-5D89-40AB-9857-5B05B5514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525D1B7-A713-42DA-A09E-D9779FAA92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A62A9C3-5E7E-439B-AD10-942C2A5FB4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3E8E952-77ED-4ED3-990A-358A41D67C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EC68786-3E75-4124-ADE7-DB38A0CBB80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0857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BD1F6CA-E2FF-43FF-AA64-522C0C59A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CE4D877-1032-43E9-814E-CE705CD85A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E4B3BC7-E27A-4DF8-AFBF-D5A7D432DE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D79524FD-5283-41DD-A572-535852C8F1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B0B1E7E-4812-465A-AF60-C9E2167D12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463E758-25A8-4B60-8D0B-83FD6D1D23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D764437-A700-4717-A798-CA8D538EA75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13827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07B978-A7CA-412A-8D73-676E24F95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680A65D8-906A-45C6-B172-266E6570F0F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02DFDF9-146B-49C0-BA7B-036733646F7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87606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3E48F055-FEDC-460B-881D-D3A32C9DD9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FBF62BA-0DD0-4722-9AA6-E1A641F165F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86808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5876AD-0038-4122-B3E5-1B31F486B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563890B-C5F6-48E1-8676-0076F9B424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6ECAEBB-6AF3-47D3-9E8E-10859F4348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52C52C3-C2D7-47E2-8E12-BC7241625E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5953BD9-36EE-4740-AEAC-E48C12FDA54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76819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0B2059-000A-43EF-84E4-3CF83F456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BDDEE9F-340C-494D-87F2-D5D1C6D7A2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E82D782-600C-44A7-855B-386522CB8C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EC02369-40BC-4D5A-A8DB-7329C1BC156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210256D-5162-4A56-BF56-BCF362B82D0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60506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>
            <a:extLst>
              <a:ext uri="{FF2B5EF4-FFF2-40B4-BE49-F238E27FC236}">
                <a16:creationId xmlns:a16="http://schemas.microsoft.com/office/drawing/2014/main" id="{73FC0E0A-DDC1-47D0-9F92-EAB5291FA69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295400" y="533400"/>
            <a:ext cx="7848600" cy="152400"/>
          </a:xfrm>
          <a:prstGeom prst="rect">
            <a:avLst/>
          </a:prstGeom>
          <a:gradFill rotWithShape="0">
            <a:gsLst>
              <a:gs pos="0">
                <a:srgbClr val="000066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4ADAB8E1-4EFF-4C8A-A615-F4B8D72EB58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3813" y="533400"/>
            <a:ext cx="1524000" cy="1524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000066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4" name="Rectangle 10">
            <a:extLst>
              <a:ext uri="{FF2B5EF4-FFF2-40B4-BE49-F238E27FC236}">
                <a16:creationId xmlns:a16="http://schemas.microsoft.com/office/drawing/2014/main" id="{70CA2645-8401-49A5-A3AD-88DD25AE0F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0600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36" name="Rectangle 12">
            <a:extLst>
              <a:ext uri="{FF2B5EF4-FFF2-40B4-BE49-F238E27FC236}">
                <a16:creationId xmlns:a16="http://schemas.microsoft.com/office/drawing/2014/main" id="{2954B33C-F094-4E74-B1F7-4A43313DC22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10600" y="6629400"/>
            <a:ext cx="5334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2D2E64E-9A1E-47CC-AF3A-A2A8F0A01166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kumimoji="1" sz="24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2pPr>
      <a:lvl3pPr algn="l" rtl="0" fontAlgn="base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3pPr>
      <a:lvl4pPr algn="l" rtl="0" fontAlgn="base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4pPr>
      <a:lvl5pPr algn="l" rtl="0" fontAlgn="base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akeru-p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>
            <a:extLst>
              <a:ext uri="{FF2B5EF4-FFF2-40B4-BE49-F238E27FC236}">
                <a16:creationId xmlns:a16="http://schemas.microsoft.com/office/drawing/2014/main" id="{A88FE4FC-B7FA-438F-8C64-F53E8829DC3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5EE1769A-46E6-4E4D-8854-CFD53F42F8A6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30724" name="Rectangle 4">
            <a:extLst>
              <a:ext uri="{FF2B5EF4-FFF2-40B4-BE49-F238E27FC236}">
                <a16:creationId xmlns:a16="http://schemas.microsoft.com/office/drawing/2014/main" id="{600E0DB0-CFA3-450F-B6D8-751254FF6C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4114800"/>
            <a:ext cx="7772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6000" anchor="ctr"/>
          <a:lstStyle>
            <a:lvl1pPr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en-US" altLang="ja-JP" sz="200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9999.99.99</a:t>
            </a:r>
          </a:p>
        </p:txBody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20DAC5C8-070C-4422-8B77-01C207FF56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4953000"/>
            <a:ext cx="7772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6000" anchor="ctr"/>
          <a:lstStyle>
            <a:lvl1pPr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ja-JP" altLang="en-US" sz="200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株式会社○○○○</a:t>
            </a:r>
          </a:p>
        </p:txBody>
      </p:sp>
      <p:sp>
        <p:nvSpPr>
          <p:cNvPr id="30726" name="Rectangle 6">
            <a:extLst>
              <a:ext uri="{FF2B5EF4-FFF2-40B4-BE49-F238E27FC236}">
                <a16:creationId xmlns:a16="http://schemas.microsoft.com/office/drawing/2014/main" id="{1D4C5640-DD08-40AA-A273-6661A62529A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ja-JP" altLang="en-US" sz="4000" b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製品説明</a:t>
            </a:r>
            <a:br>
              <a:rPr lang="ja-JP" altLang="en-US" b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sz="3200" b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（キャッチコピー）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スライド番号プレースホルダー 3">
            <a:extLst>
              <a:ext uri="{FF2B5EF4-FFF2-40B4-BE49-F238E27FC236}">
                <a16:creationId xmlns:a16="http://schemas.microsoft.com/office/drawing/2014/main" id="{DA77656F-61F3-4A46-8777-271356CE01D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0C4E77-9D07-427A-8DE5-861420537DC0}" type="slidenum">
              <a:rPr lang="en-US" altLang="ja-JP"/>
              <a:pPr/>
              <a:t>10</a:t>
            </a:fld>
            <a:endParaRPr lang="en-US" altLang="ja-JP"/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495FF856-9FA6-43EC-8185-EB6956999C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６．販売計画</a:t>
            </a:r>
          </a:p>
        </p:txBody>
      </p:sp>
      <p:graphicFrame>
        <p:nvGraphicFramePr>
          <p:cNvPr id="42187" name="Group 203">
            <a:extLst>
              <a:ext uri="{FF2B5EF4-FFF2-40B4-BE49-F238E27FC236}">
                <a16:creationId xmlns:a16="http://schemas.microsoft.com/office/drawing/2014/main" id="{C062AF50-4464-48E3-960F-D7DD55EE0231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1143000"/>
          <a:ext cx="8153400" cy="4730750"/>
        </p:xfrm>
        <a:graphic>
          <a:graphicData uri="http://schemas.openxmlformats.org/drawingml/2006/table">
            <a:tbl>
              <a:tblPr/>
              <a:tblGrid>
                <a:gridCol w="1447800">
                  <a:extLst>
                    <a:ext uri="{9D8B030D-6E8A-4147-A177-3AD203B41FA5}">
                      <a16:colId xmlns:a16="http://schemas.microsoft.com/office/drawing/2014/main" val="1224396879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195446209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31349751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3519615984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3789749420"/>
                    </a:ext>
                  </a:extLst>
                </a:gridCol>
              </a:tblGrid>
              <a:tr h="4572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項　目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第１四半期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第２四半期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第３四半期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第４四半期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9739363"/>
                  </a:ext>
                </a:extLst>
              </a:tr>
              <a:tr h="10683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項目（１）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5729421"/>
                  </a:ext>
                </a:extLst>
              </a:tr>
              <a:tr h="10683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項目（２）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6392886"/>
                  </a:ext>
                </a:extLst>
              </a:tr>
              <a:tr h="10683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項目（３）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7851572"/>
                  </a:ext>
                </a:extLst>
              </a:tr>
              <a:tr h="10683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項目（４）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2713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3">
            <a:extLst>
              <a:ext uri="{FF2B5EF4-FFF2-40B4-BE49-F238E27FC236}">
                <a16:creationId xmlns:a16="http://schemas.microsoft.com/office/drawing/2014/main" id="{BEE2C7C0-A52F-499B-B13C-83F0CD86405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0FD4C3-9B2B-46E8-9E54-0B38A1F8F782}" type="slidenum">
              <a:rPr lang="en-US" altLang="ja-JP"/>
              <a:pPr/>
              <a:t>11</a:t>
            </a:fld>
            <a:endParaRPr lang="en-US" altLang="ja-JP"/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1CAAFABA-A5CA-4E0A-B37E-0090DA3BE8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７．まとめ</a:t>
            </a:r>
          </a:p>
        </p:txBody>
      </p:sp>
      <p:sp>
        <p:nvSpPr>
          <p:cNvPr id="39975" name="AutoShape 39">
            <a:extLst>
              <a:ext uri="{FF2B5EF4-FFF2-40B4-BE49-F238E27FC236}">
                <a16:creationId xmlns:a16="http://schemas.microsoft.com/office/drawing/2014/main" id="{6B3CB6E4-E014-4A58-A340-DBA56F3472DC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229100" y="1447800"/>
            <a:ext cx="685800" cy="1752600"/>
          </a:xfrm>
          <a:prstGeom prst="rightArrow">
            <a:avLst>
              <a:gd name="adj1" fmla="val 47648"/>
              <a:gd name="adj2" fmla="val 47685"/>
            </a:avLst>
          </a:prstGeom>
          <a:gradFill rotWithShape="0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9976" name="Rectangle 40">
            <a:extLst>
              <a:ext uri="{FF2B5EF4-FFF2-40B4-BE49-F238E27FC236}">
                <a16:creationId xmlns:a16="http://schemas.microsoft.com/office/drawing/2014/main" id="{82C37B63-946B-4A69-9A94-337AFB0CC8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2743200"/>
            <a:ext cx="8153400" cy="3505200"/>
          </a:xfrm>
          <a:prstGeom prst="rect">
            <a:avLst/>
          </a:prstGeom>
          <a:solidFill>
            <a:srgbClr val="CCCC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342000" tIns="342000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Aft>
                <a:spcPct val="80000"/>
              </a:spcAft>
            </a:pPr>
            <a:r>
              <a:rPr lang="ja-JP" altLang="en-US" b="1">
                <a:solidFill>
                  <a:schemeClr val="accent2"/>
                </a:solidFill>
                <a:latin typeface="ＭＳ Ｐゴシック" panose="020B0600070205080204" pitchFamily="50" charset="-128"/>
              </a:rPr>
              <a:t>・　まとめ（１）</a:t>
            </a:r>
          </a:p>
          <a:p>
            <a:pPr>
              <a:spcAft>
                <a:spcPct val="80000"/>
              </a:spcAft>
            </a:pPr>
            <a:r>
              <a:rPr lang="ja-JP" altLang="en-US" b="1">
                <a:solidFill>
                  <a:schemeClr val="accent2"/>
                </a:solidFill>
                <a:latin typeface="ＭＳ Ｐゴシック" panose="020B0600070205080204" pitchFamily="50" charset="-128"/>
              </a:rPr>
              <a:t>・　まとめ（２）</a:t>
            </a:r>
          </a:p>
          <a:p>
            <a:pPr>
              <a:spcAft>
                <a:spcPct val="80000"/>
              </a:spcAft>
            </a:pPr>
            <a:r>
              <a:rPr lang="ja-JP" altLang="en-US" b="1">
                <a:solidFill>
                  <a:schemeClr val="accent2"/>
                </a:solidFill>
                <a:latin typeface="ＭＳ Ｐゴシック" panose="020B0600070205080204" pitchFamily="50" charset="-128"/>
              </a:rPr>
              <a:t>・　まとめ（３）</a:t>
            </a:r>
          </a:p>
          <a:p>
            <a:pPr>
              <a:spcAft>
                <a:spcPct val="80000"/>
              </a:spcAft>
            </a:pPr>
            <a:r>
              <a:rPr lang="ja-JP" altLang="en-US" b="1">
                <a:solidFill>
                  <a:schemeClr val="accent2"/>
                </a:solidFill>
                <a:latin typeface="ＭＳ Ｐゴシック" panose="020B0600070205080204" pitchFamily="50" charset="-128"/>
              </a:rPr>
              <a:t>・　まとめ（４）</a:t>
            </a:r>
          </a:p>
        </p:txBody>
      </p:sp>
      <p:sp>
        <p:nvSpPr>
          <p:cNvPr id="39977" name="Rectangle 41">
            <a:extLst>
              <a:ext uri="{FF2B5EF4-FFF2-40B4-BE49-F238E27FC236}">
                <a16:creationId xmlns:a16="http://schemas.microsoft.com/office/drawing/2014/main" id="{8CF46C89-C7EA-445C-9442-E4863CA0AC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066800"/>
            <a:ext cx="8229600" cy="76200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0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ja-JP" altLang="en-US">
                <a:solidFill>
                  <a:schemeClr val="bg1"/>
                </a:solidFill>
                <a:latin typeface="ＭＳ Ｐゴシック" panose="020B0600070205080204" pitchFamily="50" charset="-128"/>
              </a:rPr>
              <a:t>製品名（ビジネス名）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スライド番号プレースホルダー 3">
            <a:extLst>
              <a:ext uri="{FF2B5EF4-FFF2-40B4-BE49-F238E27FC236}">
                <a16:creationId xmlns:a16="http://schemas.microsoft.com/office/drawing/2014/main" id="{48490EB9-0B96-412E-A04A-EE6C79B6064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CA9513-A0C1-4350-827A-F5FB5F034ABA}" type="slidenum">
              <a:rPr lang="en-US" altLang="ja-JP"/>
              <a:pPr/>
              <a:t>12</a:t>
            </a:fld>
            <a:endParaRPr lang="en-US" altLang="ja-JP"/>
          </a:p>
        </p:txBody>
      </p:sp>
      <p:sp>
        <p:nvSpPr>
          <p:cNvPr id="53268" name="WordArt 20">
            <a:hlinkClick r:id="rId2"/>
            <a:extLst>
              <a:ext uri="{FF2B5EF4-FFF2-40B4-BE49-F238E27FC236}">
                <a16:creationId xmlns:a16="http://schemas.microsoft.com/office/drawing/2014/main" id="{9D9F4DC1-AEE8-4857-9C7F-E3445CCA95C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71500" y="2781300"/>
            <a:ext cx="8001000" cy="4889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ja-JP" altLang="en-US" sz="4400" b="1" kern="10">
                <a:ln w="19050">
                  <a:solidFill>
                    <a:schemeClr val="bg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3366"/>
                    </a:gs>
                    <a:gs pos="100000">
                      <a:srgbClr val="FF6600"/>
                    </a:gs>
                  </a:gsLst>
                  <a:lin ang="0" scaled="1"/>
                </a:gra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実践的！！パワーポイントの上手な使い方</a:t>
            </a:r>
          </a:p>
        </p:txBody>
      </p:sp>
      <p:sp>
        <p:nvSpPr>
          <p:cNvPr id="53269" name="WordArt 21">
            <a:hlinkClick r:id="rId2"/>
            <a:extLst>
              <a:ext uri="{FF2B5EF4-FFF2-40B4-BE49-F238E27FC236}">
                <a16:creationId xmlns:a16="http://schemas.microsoft.com/office/drawing/2014/main" id="{05C5E428-FC4D-45A0-AD4E-C4C6F5E34F9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71500" y="1916113"/>
            <a:ext cx="2305050" cy="36036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altLang="ja-JP" sz="3600" b="1" kern="10">
                <a:ln w="19050">
                  <a:solidFill>
                    <a:schemeClr val="bg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3366"/>
                    </a:gs>
                    <a:gs pos="100000">
                      <a:srgbClr val="FF6600"/>
                    </a:gs>
                  </a:gsLst>
                  <a:lin ang="0" scaled="1"/>
                </a:gradFill>
                <a:latin typeface="Arial Black" panose="020B0A04020102020204" pitchFamily="34" charset="0"/>
              </a:rPr>
              <a:t>Powerd by</a:t>
            </a:r>
            <a:endParaRPr lang="ja-JP" altLang="en-US" sz="3600" b="1" kern="10">
              <a:ln w="19050">
                <a:solidFill>
                  <a:schemeClr val="bg2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003366"/>
                  </a:gs>
                  <a:gs pos="100000">
                    <a:srgbClr val="FF6600"/>
                  </a:gs>
                </a:gsLst>
                <a:lin ang="0" scaled="1"/>
              </a:gradFill>
              <a:latin typeface="Arial Black" panose="020B0A04020102020204" pitchFamily="34" charset="0"/>
            </a:endParaRPr>
          </a:p>
        </p:txBody>
      </p:sp>
      <p:sp>
        <p:nvSpPr>
          <p:cNvPr id="53270" name="WordArt 22">
            <a:hlinkClick r:id="rId2"/>
            <a:extLst>
              <a:ext uri="{FF2B5EF4-FFF2-40B4-BE49-F238E27FC236}">
                <a16:creationId xmlns:a16="http://schemas.microsoft.com/office/drawing/2014/main" id="{02707909-052E-4CEB-B621-CDDC3BEA9BE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76263" y="3716338"/>
            <a:ext cx="7991475" cy="57626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altLang="ja-JP" sz="3600" b="1" kern="10">
                <a:ln w="19050">
                  <a:solidFill>
                    <a:schemeClr val="bg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3366"/>
                    </a:gs>
                    <a:gs pos="100000">
                      <a:srgbClr val="FF6600"/>
                    </a:gs>
                  </a:gsLst>
                  <a:lin ang="0" scaled="1"/>
                </a:gradFill>
                <a:latin typeface="Arial Black" panose="020B0A04020102020204" pitchFamily="34" charset="0"/>
              </a:rPr>
              <a:t>http://www.jissen-p.com</a:t>
            </a:r>
            <a:endParaRPr lang="ja-JP" altLang="en-US" sz="3600" b="1" kern="10">
              <a:ln w="19050">
                <a:solidFill>
                  <a:schemeClr val="bg2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003366"/>
                  </a:gs>
                  <a:gs pos="100000">
                    <a:srgbClr val="FF6600"/>
                  </a:gs>
                </a:gsLst>
                <a:lin ang="0" scaled="1"/>
              </a:gra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1">
            <a:extLst>
              <a:ext uri="{FF2B5EF4-FFF2-40B4-BE49-F238E27FC236}">
                <a16:creationId xmlns:a16="http://schemas.microsoft.com/office/drawing/2014/main" id="{A73F7195-E256-495C-A9E5-DE14E1A38F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5A14F3-E70C-44E5-891C-864B81275722}" type="slidenum">
              <a:rPr lang="en-US" altLang="ja-JP"/>
              <a:pPr/>
              <a:t>2</a:t>
            </a:fld>
            <a:endParaRPr lang="en-US" altLang="ja-JP"/>
          </a:p>
        </p:txBody>
      </p:sp>
      <p:sp>
        <p:nvSpPr>
          <p:cNvPr id="2070" name="Rectangle 22">
            <a:extLst>
              <a:ext uri="{FF2B5EF4-FFF2-40B4-BE49-F238E27FC236}">
                <a16:creationId xmlns:a16="http://schemas.microsoft.com/office/drawing/2014/main" id="{8FCDA226-2121-4D3F-9F34-B4177A399A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209800"/>
            <a:ext cx="2590800" cy="3886200"/>
          </a:xfrm>
          <a:prstGeom prst="rect">
            <a:avLst/>
          </a:prstGeom>
          <a:solidFill>
            <a:srgbClr val="EAEAEA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/>
              <a:t>製品写真</a:t>
            </a:r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C5EF87BC-890C-4167-BB90-23E988A601F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１．概　要</a:t>
            </a:r>
          </a:p>
        </p:txBody>
      </p:sp>
      <p:sp>
        <p:nvSpPr>
          <p:cNvPr id="2065" name="Rectangle 17">
            <a:extLst>
              <a:ext uri="{FF2B5EF4-FFF2-40B4-BE49-F238E27FC236}">
                <a16:creationId xmlns:a16="http://schemas.microsoft.com/office/drawing/2014/main" id="{DDDA6820-C79A-423A-B9D2-B9F452C4F4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2209800"/>
            <a:ext cx="5334000" cy="3886200"/>
          </a:xfrm>
          <a:prstGeom prst="rect">
            <a:avLst/>
          </a:prstGeom>
          <a:solidFill>
            <a:srgbClr val="CCCC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342000" tIns="342000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Aft>
                <a:spcPct val="80000"/>
              </a:spcAft>
            </a:pPr>
            <a:r>
              <a:rPr lang="ja-JP" altLang="en-US">
                <a:solidFill>
                  <a:schemeClr val="accent2"/>
                </a:solidFill>
                <a:latin typeface="ＭＳ Ｐゴシック" panose="020B0600070205080204" pitchFamily="50" charset="-128"/>
              </a:rPr>
              <a:t>・　概要（１）</a:t>
            </a:r>
          </a:p>
          <a:p>
            <a:pPr>
              <a:spcAft>
                <a:spcPct val="80000"/>
              </a:spcAft>
            </a:pPr>
            <a:r>
              <a:rPr lang="ja-JP" altLang="en-US">
                <a:solidFill>
                  <a:schemeClr val="accent2"/>
                </a:solidFill>
                <a:latin typeface="ＭＳ Ｐゴシック" panose="020B0600070205080204" pitchFamily="50" charset="-128"/>
              </a:rPr>
              <a:t>・　概要（２）</a:t>
            </a:r>
          </a:p>
          <a:p>
            <a:pPr>
              <a:spcAft>
                <a:spcPct val="80000"/>
              </a:spcAft>
            </a:pPr>
            <a:r>
              <a:rPr lang="ja-JP" altLang="en-US">
                <a:solidFill>
                  <a:schemeClr val="accent2"/>
                </a:solidFill>
                <a:latin typeface="ＭＳ Ｐゴシック" panose="020B0600070205080204" pitchFamily="50" charset="-128"/>
              </a:rPr>
              <a:t>・　概要（３）</a:t>
            </a:r>
          </a:p>
          <a:p>
            <a:pPr>
              <a:spcAft>
                <a:spcPct val="80000"/>
              </a:spcAft>
            </a:pPr>
            <a:r>
              <a:rPr lang="ja-JP" altLang="en-US">
                <a:solidFill>
                  <a:schemeClr val="accent2"/>
                </a:solidFill>
                <a:latin typeface="ＭＳ Ｐゴシック" panose="020B0600070205080204" pitchFamily="50" charset="-128"/>
              </a:rPr>
              <a:t>・　概要（４）</a:t>
            </a:r>
          </a:p>
          <a:p>
            <a:pPr>
              <a:spcAft>
                <a:spcPct val="80000"/>
              </a:spcAft>
            </a:pPr>
            <a:r>
              <a:rPr lang="ja-JP" altLang="en-US">
                <a:solidFill>
                  <a:schemeClr val="accent2"/>
                </a:solidFill>
                <a:latin typeface="ＭＳ Ｐゴシック" panose="020B0600070205080204" pitchFamily="50" charset="-128"/>
              </a:rPr>
              <a:t>・　概要（５）</a:t>
            </a:r>
          </a:p>
        </p:txBody>
      </p:sp>
      <p:sp>
        <p:nvSpPr>
          <p:cNvPr id="2069" name="Rectangle 21">
            <a:extLst>
              <a:ext uri="{FF2B5EF4-FFF2-40B4-BE49-F238E27FC236}">
                <a16:creationId xmlns:a16="http://schemas.microsoft.com/office/drawing/2014/main" id="{3F93CA14-E77F-4180-B13E-4CC61CEAD7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066800"/>
            <a:ext cx="8229600" cy="76200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0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ja-JP" altLang="en-US">
                <a:solidFill>
                  <a:schemeClr val="bg1"/>
                </a:solidFill>
                <a:latin typeface="ＭＳ Ｐゴシック" panose="020B0600070205080204" pitchFamily="50" charset="-128"/>
              </a:rPr>
              <a:t>製品名（ビジネス名）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スライド番号プレースホルダー 3">
            <a:extLst>
              <a:ext uri="{FF2B5EF4-FFF2-40B4-BE49-F238E27FC236}">
                <a16:creationId xmlns:a16="http://schemas.microsoft.com/office/drawing/2014/main" id="{1B365BC1-F465-4465-9702-7865860AB65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C90AC6-0481-46CC-B38B-955AD1D1FDC6}" type="slidenum">
              <a:rPr lang="en-US" altLang="ja-JP"/>
              <a:pPr/>
              <a:t>3</a:t>
            </a:fld>
            <a:endParaRPr lang="en-US" altLang="ja-JP"/>
          </a:p>
        </p:txBody>
      </p:sp>
      <p:grpSp>
        <p:nvGrpSpPr>
          <p:cNvPr id="33029" name="Group 261">
            <a:extLst>
              <a:ext uri="{FF2B5EF4-FFF2-40B4-BE49-F238E27FC236}">
                <a16:creationId xmlns:a16="http://schemas.microsoft.com/office/drawing/2014/main" id="{2D376748-4BE7-4CD0-9DC2-1836A8782ADB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304800" y="5029200"/>
            <a:ext cx="8610600" cy="1235075"/>
            <a:chOff x="288" y="864"/>
            <a:chExt cx="5424" cy="778"/>
          </a:xfrm>
        </p:grpSpPr>
        <p:sp>
          <p:nvSpPr>
            <p:cNvPr id="33027" name="Freeform 259">
              <a:extLst>
                <a:ext uri="{FF2B5EF4-FFF2-40B4-BE49-F238E27FC236}">
                  <a16:creationId xmlns:a16="http://schemas.microsoft.com/office/drawing/2014/main" id="{4A442C07-E996-472D-B1AB-CF84EDA2189E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552" y="864"/>
              <a:ext cx="2160" cy="778"/>
            </a:xfrm>
            <a:custGeom>
              <a:avLst/>
              <a:gdLst>
                <a:gd name="T0" fmla="*/ 2160 w 2160"/>
                <a:gd name="T1" fmla="*/ 576 h 778"/>
                <a:gd name="T2" fmla="*/ 2160 w 2160"/>
                <a:gd name="T3" fmla="*/ 0 h 778"/>
                <a:gd name="T4" fmla="*/ 0 w 2160"/>
                <a:gd name="T5" fmla="*/ 0 h 778"/>
                <a:gd name="T6" fmla="*/ 0 w 2160"/>
                <a:gd name="T7" fmla="*/ 576 h 778"/>
                <a:gd name="T8" fmla="*/ 1381 w 2160"/>
                <a:gd name="T9" fmla="*/ 576 h 778"/>
                <a:gd name="T10" fmla="*/ 1762 w 2160"/>
                <a:gd name="T11" fmla="*/ 778 h 778"/>
                <a:gd name="T12" fmla="*/ 1482 w 2160"/>
                <a:gd name="T13" fmla="*/ 576 h 778"/>
                <a:gd name="T14" fmla="*/ 2160 w 2160"/>
                <a:gd name="T15" fmla="*/ 576 h 7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60" h="778">
                  <a:moveTo>
                    <a:pt x="2160" y="576"/>
                  </a:moveTo>
                  <a:lnTo>
                    <a:pt x="2160" y="0"/>
                  </a:lnTo>
                  <a:lnTo>
                    <a:pt x="0" y="0"/>
                  </a:lnTo>
                  <a:lnTo>
                    <a:pt x="0" y="576"/>
                  </a:lnTo>
                  <a:lnTo>
                    <a:pt x="1381" y="576"/>
                  </a:lnTo>
                  <a:lnTo>
                    <a:pt x="1762" y="778"/>
                  </a:lnTo>
                  <a:lnTo>
                    <a:pt x="1482" y="576"/>
                  </a:lnTo>
                  <a:lnTo>
                    <a:pt x="2160" y="576"/>
                  </a:lnTo>
                  <a:close/>
                </a:path>
              </a:pathLst>
            </a:custGeom>
            <a:solidFill>
              <a:schemeClr val="bg1"/>
            </a:solidFill>
            <a:ln w="38100" cmpd="sng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3028" name="Freeform 260">
              <a:extLst>
                <a:ext uri="{FF2B5EF4-FFF2-40B4-BE49-F238E27FC236}">
                  <a16:creationId xmlns:a16="http://schemas.microsoft.com/office/drawing/2014/main" id="{D6D120D0-F3D1-46AB-B916-A808D3CA8A0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" y="864"/>
              <a:ext cx="2160" cy="778"/>
            </a:xfrm>
            <a:custGeom>
              <a:avLst/>
              <a:gdLst>
                <a:gd name="T0" fmla="*/ 2160 w 2160"/>
                <a:gd name="T1" fmla="*/ 576 h 778"/>
                <a:gd name="T2" fmla="*/ 2160 w 2160"/>
                <a:gd name="T3" fmla="*/ 0 h 778"/>
                <a:gd name="T4" fmla="*/ 0 w 2160"/>
                <a:gd name="T5" fmla="*/ 0 h 778"/>
                <a:gd name="T6" fmla="*/ 0 w 2160"/>
                <a:gd name="T7" fmla="*/ 576 h 778"/>
                <a:gd name="T8" fmla="*/ 1381 w 2160"/>
                <a:gd name="T9" fmla="*/ 576 h 778"/>
                <a:gd name="T10" fmla="*/ 1762 w 2160"/>
                <a:gd name="T11" fmla="*/ 778 h 778"/>
                <a:gd name="T12" fmla="*/ 1482 w 2160"/>
                <a:gd name="T13" fmla="*/ 576 h 778"/>
                <a:gd name="T14" fmla="*/ 2160 w 2160"/>
                <a:gd name="T15" fmla="*/ 576 h 7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60" h="778">
                  <a:moveTo>
                    <a:pt x="2160" y="576"/>
                  </a:moveTo>
                  <a:lnTo>
                    <a:pt x="2160" y="0"/>
                  </a:lnTo>
                  <a:lnTo>
                    <a:pt x="0" y="0"/>
                  </a:lnTo>
                  <a:lnTo>
                    <a:pt x="0" y="576"/>
                  </a:lnTo>
                  <a:lnTo>
                    <a:pt x="1381" y="576"/>
                  </a:lnTo>
                  <a:lnTo>
                    <a:pt x="1762" y="778"/>
                  </a:lnTo>
                  <a:lnTo>
                    <a:pt x="1482" y="576"/>
                  </a:lnTo>
                  <a:lnTo>
                    <a:pt x="2160" y="576"/>
                  </a:lnTo>
                  <a:close/>
                </a:path>
              </a:pathLst>
            </a:custGeom>
            <a:solidFill>
              <a:schemeClr val="bg1"/>
            </a:solidFill>
            <a:ln w="38100" cmpd="sng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33026" name="Freeform 258">
            <a:extLst>
              <a:ext uri="{FF2B5EF4-FFF2-40B4-BE49-F238E27FC236}">
                <a16:creationId xmlns:a16="http://schemas.microsoft.com/office/drawing/2014/main" id="{0E123627-6694-4A0C-8B0C-1A9ACA6F5484}"/>
              </a:ext>
            </a:extLst>
          </p:cNvPr>
          <p:cNvSpPr>
            <a:spLocks/>
          </p:cNvSpPr>
          <p:nvPr/>
        </p:nvSpPr>
        <p:spPr bwMode="auto">
          <a:xfrm flipH="1">
            <a:off x="5486400" y="1219200"/>
            <a:ext cx="3429000" cy="1235075"/>
          </a:xfrm>
          <a:custGeom>
            <a:avLst/>
            <a:gdLst>
              <a:gd name="T0" fmla="*/ 2160 w 2160"/>
              <a:gd name="T1" fmla="*/ 576 h 778"/>
              <a:gd name="T2" fmla="*/ 2160 w 2160"/>
              <a:gd name="T3" fmla="*/ 0 h 778"/>
              <a:gd name="T4" fmla="*/ 0 w 2160"/>
              <a:gd name="T5" fmla="*/ 0 h 778"/>
              <a:gd name="T6" fmla="*/ 0 w 2160"/>
              <a:gd name="T7" fmla="*/ 576 h 778"/>
              <a:gd name="T8" fmla="*/ 1381 w 2160"/>
              <a:gd name="T9" fmla="*/ 576 h 778"/>
              <a:gd name="T10" fmla="*/ 1762 w 2160"/>
              <a:gd name="T11" fmla="*/ 778 h 778"/>
              <a:gd name="T12" fmla="*/ 1482 w 2160"/>
              <a:gd name="T13" fmla="*/ 576 h 778"/>
              <a:gd name="T14" fmla="*/ 2160 w 2160"/>
              <a:gd name="T15" fmla="*/ 576 h 7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160" h="778">
                <a:moveTo>
                  <a:pt x="2160" y="576"/>
                </a:moveTo>
                <a:lnTo>
                  <a:pt x="2160" y="0"/>
                </a:lnTo>
                <a:lnTo>
                  <a:pt x="0" y="0"/>
                </a:lnTo>
                <a:lnTo>
                  <a:pt x="0" y="576"/>
                </a:lnTo>
                <a:lnTo>
                  <a:pt x="1381" y="576"/>
                </a:lnTo>
                <a:lnTo>
                  <a:pt x="1762" y="778"/>
                </a:lnTo>
                <a:lnTo>
                  <a:pt x="1482" y="576"/>
                </a:lnTo>
                <a:lnTo>
                  <a:pt x="2160" y="576"/>
                </a:lnTo>
                <a:close/>
              </a:path>
            </a:pathLst>
          </a:custGeom>
          <a:solidFill>
            <a:schemeClr val="bg1"/>
          </a:solidFill>
          <a:ln w="38100" cmpd="sng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3025" name="Freeform 257">
            <a:extLst>
              <a:ext uri="{FF2B5EF4-FFF2-40B4-BE49-F238E27FC236}">
                <a16:creationId xmlns:a16="http://schemas.microsoft.com/office/drawing/2014/main" id="{75E190C1-4828-40BF-B6AB-A69A75857B14}"/>
              </a:ext>
            </a:extLst>
          </p:cNvPr>
          <p:cNvSpPr>
            <a:spLocks/>
          </p:cNvSpPr>
          <p:nvPr/>
        </p:nvSpPr>
        <p:spPr bwMode="auto">
          <a:xfrm>
            <a:off x="304800" y="1219200"/>
            <a:ext cx="3429000" cy="1235075"/>
          </a:xfrm>
          <a:custGeom>
            <a:avLst/>
            <a:gdLst>
              <a:gd name="T0" fmla="*/ 2160 w 2160"/>
              <a:gd name="T1" fmla="*/ 576 h 778"/>
              <a:gd name="T2" fmla="*/ 2160 w 2160"/>
              <a:gd name="T3" fmla="*/ 0 h 778"/>
              <a:gd name="T4" fmla="*/ 0 w 2160"/>
              <a:gd name="T5" fmla="*/ 0 h 778"/>
              <a:gd name="T6" fmla="*/ 0 w 2160"/>
              <a:gd name="T7" fmla="*/ 576 h 778"/>
              <a:gd name="T8" fmla="*/ 1381 w 2160"/>
              <a:gd name="T9" fmla="*/ 576 h 778"/>
              <a:gd name="T10" fmla="*/ 1762 w 2160"/>
              <a:gd name="T11" fmla="*/ 778 h 778"/>
              <a:gd name="T12" fmla="*/ 1482 w 2160"/>
              <a:gd name="T13" fmla="*/ 576 h 778"/>
              <a:gd name="T14" fmla="*/ 2160 w 2160"/>
              <a:gd name="T15" fmla="*/ 576 h 7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160" h="778">
                <a:moveTo>
                  <a:pt x="2160" y="576"/>
                </a:moveTo>
                <a:lnTo>
                  <a:pt x="2160" y="0"/>
                </a:lnTo>
                <a:lnTo>
                  <a:pt x="0" y="0"/>
                </a:lnTo>
                <a:lnTo>
                  <a:pt x="0" y="576"/>
                </a:lnTo>
                <a:lnTo>
                  <a:pt x="1381" y="576"/>
                </a:lnTo>
                <a:lnTo>
                  <a:pt x="1762" y="778"/>
                </a:lnTo>
                <a:lnTo>
                  <a:pt x="1482" y="576"/>
                </a:lnTo>
                <a:lnTo>
                  <a:pt x="2160" y="576"/>
                </a:lnTo>
                <a:close/>
              </a:path>
            </a:pathLst>
          </a:custGeom>
          <a:solidFill>
            <a:schemeClr val="bg1"/>
          </a:solidFill>
          <a:ln w="38100" cmpd="sng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3024" name="Oval 256">
            <a:extLst>
              <a:ext uri="{FF2B5EF4-FFF2-40B4-BE49-F238E27FC236}">
                <a16:creationId xmlns:a16="http://schemas.microsoft.com/office/drawing/2014/main" id="{0837D064-F70E-4C13-975D-7CFDFAF8B1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2514600"/>
            <a:ext cx="4267200" cy="2590800"/>
          </a:xfrm>
          <a:prstGeom prst="ellipse">
            <a:avLst/>
          </a:prstGeom>
          <a:noFill/>
          <a:ln w="31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32827" name="Oval 59">
            <a:extLst>
              <a:ext uri="{FF2B5EF4-FFF2-40B4-BE49-F238E27FC236}">
                <a16:creationId xmlns:a16="http://schemas.microsoft.com/office/drawing/2014/main" id="{86BB3BC7-8711-4E37-B88A-D2FB69C515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2362200"/>
            <a:ext cx="4267200" cy="2590800"/>
          </a:xfrm>
          <a:prstGeom prst="ellipse">
            <a:avLst/>
          </a:prstGeom>
          <a:noFill/>
          <a:ln w="31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33022" name="Rectangle 254">
            <a:extLst>
              <a:ext uri="{FF2B5EF4-FFF2-40B4-BE49-F238E27FC236}">
                <a16:creationId xmlns:a16="http://schemas.microsoft.com/office/drawing/2014/main" id="{4E35157D-2B06-410D-BF98-D1E48E39A1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9400" y="2933700"/>
            <a:ext cx="965200" cy="14478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 sz="1800">
                <a:solidFill>
                  <a:schemeClr val="bg1"/>
                </a:solidFill>
              </a:rPr>
              <a:t>製品写真</a:t>
            </a:r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905AC61E-02B4-49D4-94AD-266DEE4855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２．イメージ</a:t>
            </a:r>
          </a:p>
        </p:txBody>
      </p:sp>
      <p:grpSp>
        <p:nvGrpSpPr>
          <p:cNvPr id="32999" name="Group 231">
            <a:extLst>
              <a:ext uri="{FF2B5EF4-FFF2-40B4-BE49-F238E27FC236}">
                <a16:creationId xmlns:a16="http://schemas.microsoft.com/office/drawing/2014/main" id="{A74E784C-C9A6-42CF-B6FA-96FDCA4787F9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2362200"/>
            <a:ext cx="381000" cy="762000"/>
            <a:chOff x="432" y="3600"/>
            <a:chExt cx="240" cy="480"/>
          </a:xfrm>
        </p:grpSpPr>
        <p:sp>
          <p:nvSpPr>
            <p:cNvPr id="32995" name="AutoShape 227">
              <a:extLst>
                <a:ext uri="{FF2B5EF4-FFF2-40B4-BE49-F238E27FC236}">
                  <a16:creationId xmlns:a16="http://schemas.microsoft.com/office/drawing/2014/main" id="{095F70F3-B2D1-4E12-ACCD-E5A658EC46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3648"/>
              <a:ext cx="240" cy="432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2994" name="Oval 226">
              <a:extLst>
                <a:ext uri="{FF2B5EF4-FFF2-40B4-BE49-F238E27FC236}">
                  <a16:creationId xmlns:a16="http://schemas.microsoft.com/office/drawing/2014/main" id="{7D7456C6-E1F3-46CF-8906-75E85901D3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3600"/>
              <a:ext cx="240" cy="24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33002" name="Rectangle 234">
            <a:extLst>
              <a:ext uri="{FF2B5EF4-FFF2-40B4-BE49-F238E27FC236}">
                <a16:creationId xmlns:a16="http://schemas.microsoft.com/office/drawing/2014/main" id="{FDA7E715-2E78-4E3A-B663-264F7D6D7E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219200"/>
            <a:ext cx="3429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fol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0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Aft>
                <a:spcPct val="80000"/>
              </a:spcAft>
            </a:pPr>
            <a:r>
              <a:rPr lang="ja-JP" altLang="en-US" sz="2000">
                <a:latin typeface="ＭＳ Ｐゴシック" panose="020B0600070205080204" pitchFamily="50" charset="-128"/>
              </a:rPr>
              <a:t>説明</a:t>
            </a:r>
          </a:p>
        </p:txBody>
      </p:sp>
      <p:sp>
        <p:nvSpPr>
          <p:cNvPr id="33001" name="AutoShape 233">
            <a:extLst>
              <a:ext uri="{FF2B5EF4-FFF2-40B4-BE49-F238E27FC236}">
                <a16:creationId xmlns:a16="http://schemas.microsoft.com/office/drawing/2014/main" id="{8EFEEFDE-BB20-440A-925B-EF23FE1D42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375" y="977900"/>
            <a:ext cx="2006600" cy="4699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ja-JP" altLang="en-US" sz="2000">
                <a:solidFill>
                  <a:schemeClr val="bg1"/>
                </a:solidFill>
              </a:rPr>
              <a:t>使用例（１）</a:t>
            </a:r>
          </a:p>
        </p:txBody>
      </p:sp>
      <p:grpSp>
        <p:nvGrpSpPr>
          <p:cNvPr id="33003" name="Group 235">
            <a:extLst>
              <a:ext uri="{FF2B5EF4-FFF2-40B4-BE49-F238E27FC236}">
                <a16:creationId xmlns:a16="http://schemas.microsoft.com/office/drawing/2014/main" id="{8741067A-1146-4A22-8E14-836FD7B05390}"/>
              </a:ext>
            </a:extLst>
          </p:cNvPr>
          <p:cNvGrpSpPr>
            <a:grpSpLocks/>
          </p:cNvGrpSpPr>
          <p:nvPr/>
        </p:nvGrpSpPr>
        <p:grpSpPr bwMode="auto">
          <a:xfrm>
            <a:off x="5715000" y="2286000"/>
            <a:ext cx="381000" cy="762000"/>
            <a:chOff x="432" y="3600"/>
            <a:chExt cx="240" cy="480"/>
          </a:xfrm>
        </p:grpSpPr>
        <p:sp>
          <p:nvSpPr>
            <p:cNvPr id="33004" name="AutoShape 236">
              <a:extLst>
                <a:ext uri="{FF2B5EF4-FFF2-40B4-BE49-F238E27FC236}">
                  <a16:creationId xmlns:a16="http://schemas.microsoft.com/office/drawing/2014/main" id="{A55CD641-4BA7-4FBE-AC3A-B169722E3F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3648"/>
              <a:ext cx="240" cy="432"/>
            </a:xfrm>
            <a:prstGeom prst="triangle">
              <a:avLst>
                <a:gd name="adj" fmla="val 50000"/>
              </a:avLst>
            </a:prstGeom>
            <a:solidFill>
              <a:srgbClr val="3399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3005" name="Oval 237">
              <a:extLst>
                <a:ext uri="{FF2B5EF4-FFF2-40B4-BE49-F238E27FC236}">
                  <a16:creationId xmlns:a16="http://schemas.microsoft.com/office/drawing/2014/main" id="{84B87D62-346A-4EB9-A9A7-B406F4D065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3600"/>
              <a:ext cx="240" cy="240"/>
            </a:xfrm>
            <a:prstGeom prst="ellipse">
              <a:avLst/>
            </a:prstGeom>
            <a:solidFill>
              <a:srgbClr val="3399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33006" name="Rectangle 238">
            <a:extLst>
              <a:ext uri="{FF2B5EF4-FFF2-40B4-BE49-F238E27FC236}">
                <a16:creationId xmlns:a16="http://schemas.microsoft.com/office/drawing/2014/main" id="{2C07BD51-CE64-45AC-93D3-D7B721FB70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3225" y="1219200"/>
            <a:ext cx="3429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9933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fol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0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Aft>
                <a:spcPct val="80000"/>
              </a:spcAft>
            </a:pPr>
            <a:r>
              <a:rPr lang="ja-JP" altLang="en-US" sz="2000">
                <a:latin typeface="ＭＳ Ｐゴシック" panose="020B0600070205080204" pitchFamily="50" charset="-128"/>
              </a:rPr>
              <a:t>説明</a:t>
            </a:r>
          </a:p>
        </p:txBody>
      </p:sp>
      <p:sp>
        <p:nvSpPr>
          <p:cNvPr id="33007" name="AutoShape 239">
            <a:extLst>
              <a:ext uri="{FF2B5EF4-FFF2-40B4-BE49-F238E27FC236}">
                <a16:creationId xmlns:a16="http://schemas.microsoft.com/office/drawing/2014/main" id="{2B5805D4-0EDB-4386-8C96-AEB52DC50C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6400" y="977900"/>
            <a:ext cx="2006600" cy="469900"/>
          </a:xfrm>
          <a:prstGeom prst="roundRect">
            <a:avLst>
              <a:gd name="adj" fmla="val 16667"/>
            </a:avLst>
          </a:prstGeom>
          <a:solidFill>
            <a:srgbClr val="339933"/>
          </a:solidFill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ja-JP" altLang="en-US" sz="2000">
                <a:solidFill>
                  <a:schemeClr val="bg1"/>
                </a:solidFill>
              </a:rPr>
              <a:t>使用例（２）</a:t>
            </a:r>
          </a:p>
        </p:txBody>
      </p:sp>
      <p:sp>
        <p:nvSpPr>
          <p:cNvPr id="33011" name="Rectangle 243">
            <a:extLst>
              <a:ext uri="{FF2B5EF4-FFF2-40B4-BE49-F238E27FC236}">
                <a16:creationId xmlns:a16="http://schemas.microsoft.com/office/drawing/2014/main" id="{5E4781A4-4930-45EC-9145-7AD5ABD79E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5346700"/>
            <a:ext cx="3429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fol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0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Aft>
                <a:spcPct val="80000"/>
              </a:spcAft>
            </a:pPr>
            <a:r>
              <a:rPr lang="ja-JP" altLang="en-US" sz="2000">
                <a:latin typeface="ＭＳ Ｐゴシック" panose="020B0600070205080204" pitchFamily="50" charset="-128"/>
              </a:rPr>
              <a:t>説明</a:t>
            </a:r>
          </a:p>
        </p:txBody>
      </p:sp>
      <p:sp>
        <p:nvSpPr>
          <p:cNvPr id="33012" name="AutoShape 244">
            <a:extLst>
              <a:ext uri="{FF2B5EF4-FFF2-40B4-BE49-F238E27FC236}">
                <a16:creationId xmlns:a16="http://schemas.microsoft.com/office/drawing/2014/main" id="{0B7B1C8D-728A-4E1B-90F2-CA489E5A3A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375" y="5105400"/>
            <a:ext cx="2006600" cy="4699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ja-JP" altLang="en-US" sz="2000">
                <a:solidFill>
                  <a:schemeClr val="bg1"/>
                </a:solidFill>
              </a:rPr>
              <a:t>使用例（３）</a:t>
            </a:r>
          </a:p>
        </p:txBody>
      </p:sp>
      <p:sp>
        <p:nvSpPr>
          <p:cNvPr id="33014" name="Rectangle 246">
            <a:extLst>
              <a:ext uri="{FF2B5EF4-FFF2-40B4-BE49-F238E27FC236}">
                <a16:creationId xmlns:a16="http://schemas.microsoft.com/office/drawing/2014/main" id="{373F4877-F6D3-4C9E-BCE2-16721EDB38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3225" y="5346700"/>
            <a:ext cx="3429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660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fol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0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Aft>
                <a:spcPct val="80000"/>
              </a:spcAft>
            </a:pPr>
            <a:r>
              <a:rPr lang="ja-JP" altLang="en-US" sz="2000">
                <a:latin typeface="ＭＳ Ｐゴシック" panose="020B0600070205080204" pitchFamily="50" charset="-128"/>
              </a:rPr>
              <a:t>説明</a:t>
            </a:r>
          </a:p>
        </p:txBody>
      </p:sp>
      <p:sp>
        <p:nvSpPr>
          <p:cNvPr id="33015" name="AutoShape 247">
            <a:extLst>
              <a:ext uri="{FF2B5EF4-FFF2-40B4-BE49-F238E27FC236}">
                <a16:creationId xmlns:a16="http://schemas.microsoft.com/office/drawing/2014/main" id="{04BAFEFF-392F-4C1F-9D4E-0CFE1669FD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6400" y="5105400"/>
            <a:ext cx="2006600" cy="469900"/>
          </a:xfrm>
          <a:prstGeom prst="roundRect">
            <a:avLst>
              <a:gd name="adj" fmla="val 16667"/>
            </a:avLst>
          </a:prstGeom>
          <a:solidFill>
            <a:srgbClr val="CC6600"/>
          </a:solidFill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ja-JP" altLang="en-US" sz="2000">
                <a:solidFill>
                  <a:schemeClr val="bg1"/>
                </a:solidFill>
              </a:rPr>
              <a:t>使用例（４）</a:t>
            </a:r>
          </a:p>
        </p:txBody>
      </p:sp>
      <p:grpSp>
        <p:nvGrpSpPr>
          <p:cNvPr id="33016" name="Group 248">
            <a:extLst>
              <a:ext uri="{FF2B5EF4-FFF2-40B4-BE49-F238E27FC236}">
                <a16:creationId xmlns:a16="http://schemas.microsoft.com/office/drawing/2014/main" id="{02C45F50-E60A-4C1A-96A7-6E08DE0A41B4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4267200"/>
            <a:ext cx="381000" cy="762000"/>
            <a:chOff x="432" y="3600"/>
            <a:chExt cx="240" cy="480"/>
          </a:xfrm>
        </p:grpSpPr>
        <p:sp>
          <p:nvSpPr>
            <p:cNvPr id="33017" name="AutoShape 249">
              <a:extLst>
                <a:ext uri="{FF2B5EF4-FFF2-40B4-BE49-F238E27FC236}">
                  <a16:creationId xmlns:a16="http://schemas.microsoft.com/office/drawing/2014/main" id="{5563AC38-069A-496D-A81F-98F9C5B018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3648"/>
              <a:ext cx="240" cy="43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3018" name="Oval 250">
              <a:extLst>
                <a:ext uri="{FF2B5EF4-FFF2-40B4-BE49-F238E27FC236}">
                  <a16:creationId xmlns:a16="http://schemas.microsoft.com/office/drawing/2014/main" id="{83BA12C1-7509-4551-8078-ED7C8C9060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3600"/>
              <a:ext cx="240" cy="2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33019" name="Group 251">
            <a:extLst>
              <a:ext uri="{FF2B5EF4-FFF2-40B4-BE49-F238E27FC236}">
                <a16:creationId xmlns:a16="http://schemas.microsoft.com/office/drawing/2014/main" id="{27ACBA24-3FBD-4330-A0D9-A801711F9820}"/>
              </a:ext>
            </a:extLst>
          </p:cNvPr>
          <p:cNvGrpSpPr>
            <a:grpSpLocks/>
          </p:cNvGrpSpPr>
          <p:nvPr/>
        </p:nvGrpSpPr>
        <p:grpSpPr bwMode="auto">
          <a:xfrm>
            <a:off x="5715000" y="4267200"/>
            <a:ext cx="381000" cy="762000"/>
            <a:chOff x="432" y="3600"/>
            <a:chExt cx="240" cy="480"/>
          </a:xfrm>
        </p:grpSpPr>
        <p:sp>
          <p:nvSpPr>
            <p:cNvPr id="33020" name="AutoShape 252">
              <a:extLst>
                <a:ext uri="{FF2B5EF4-FFF2-40B4-BE49-F238E27FC236}">
                  <a16:creationId xmlns:a16="http://schemas.microsoft.com/office/drawing/2014/main" id="{8EAD933A-6B90-4A07-BB32-5EE927F008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3648"/>
              <a:ext cx="240" cy="432"/>
            </a:xfrm>
            <a:prstGeom prst="triangle">
              <a:avLst>
                <a:gd name="adj" fmla="val 50000"/>
              </a:avLst>
            </a:prstGeom>
            <a:solidFill>
              <a:srgbClr val="CC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3021" name="Oval 253">
              <a:extLst>
                <a:ext uri="{FF2B5EF4-FFF2-40B4-BE49-F238E27FC236}">
                  <a16:creationId xmlns:a16="http://schemas.microsoft.com/office/drawing/2014/main" id="{C1D1AED8-60FC-4AAE-8A43-C6EE73D244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3600"/>
              <a:ext cx="240" cy="240"/>
            </a:xfrm>
            <a:prstGeom prst="ellipse">
              <a:avLst/>
            </a:prstGeom>
            <a:solidFill>
              <a:srgbClr val="CC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スライド番号プレースホルダー 3">
            <a:extLst>
              <a:ext uri="{FF2B5EF4-FFF2-40B4-BE49-F238E27FC236}">
                <a16:creationId xmlns:a16="http://schemas.microsoft.com/office/drawing/2014/main" id="{3E931F3A-8F0A-46C4-B7A1-95F3548F1AA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967798-8236-425D-994E-9A1D8BAEDB88}" type="slidenum">
              <a:rPr lang="en-US" altLang="ja-JP"/>
              <a:pPr/>
              <a:t>4</a:t>
            </a:fld>
            <a:endParaRPr lang="en-US" altLang="ja-JP"/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21488A2B-D7DA-4AC7-AA11-D7A4767067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３</a:t>
            </a:r>
            <a:r>
              <a:rPr lang="en-US" altLang="ja-JP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-</a:t>
            </a:r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１．利用シーン（１）</a:t>
            </a:r>
          </a:p>
        </p:txBody>
      </p:sp>
      <p:sp>
        <p:nvSpPr>
          <p:cNvPr id="33876" name="Rectangle 84">
            <a:extLst>
              <a:ext uri="{FF2B5EF4-FFF2-40B4-BE49-F238E27FC236}">
                <a16:creationId xmlns:a16="http://schemas.microsoft.com/office/drawing/2014/main" id="{6353733D-D70B-4363-8EF0-6933F2C153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914400"/>
            <a:ext cx="8458200" cy="106680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0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Aft>
                <a:spcPct val="80000"/>
              </a:spcAft>
            </a:pPr>
            <a:r>
              <a:rPr lang="ja-JP" altLang="en-US" sz="2000">
                <a:solidFill>
                  <a:schemeClr val="bg1"/>
                </a:solidFill>
                <a:latin typeface="ＭＳ Ｐゴシック" panose="020B0600070205080204" pitchFamily="50" charset="-128"/>
              </a:rPr>
              <a:t>説明</a:t>
            </a:r>
          </a:p>
        </p:txBody>
      </p:sp>
      <p:sp>
        <p:nvSpPr>
          <p:cNvPr id="33884" name="Rectangle 92">
            <a:extLst>
              <a:ext uri="{FF2B5EF4-FFF2-40B4-BE49-F238E27FC236}">
                <a16:creationId xmlns:a16="http://schemas.microsoft.com/office/drawing/2014/main" id="{041F1DC9-80B9-4D20-B1BE-B32E75A409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2514600"/>
            <a:ext cx="4419600" cy="3886200"/>
          </a:xfrm>
          <a:prstGeom prst="rect">
            <a:avLst/>
          </a:prstGeom>
          <a:solidFill>
            <a:srgbClr val="EAEAEA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0000" tIns="46800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Aft>
                <a:spcPct val="80000"/>
              </a:spcAft>
            </a:pPr>
            <a:endParaRPr lang="en-US" altLang="ja-JP" sz="2000">
              <a:latin typeface="ＭＳ Ｐゴシック" panose="020B0600070205080204" pitchFamily="50" charset="-128"/>
            </a:endParaRPr>
          </a:p>
          <a:p>
            <a:pPr>
              <a:spcAft>
                <a:spcPct val="80000"/>
              </a:spcAft>
            </a:pPr>
            <a:r>
              <a:rPr lang="ja-JP" altLang="en-US" sz="2000">
                <a:latin typeface="ＭＳ Ｐゴシック" panose="020B0600070205080204" pitchFamily="50" charset="-128"/>
              </a:rPr>
              <a:t>・効果（１）</a:t>
            </a:r>
          </a:p>
          <a:p>
            <a:pPr>
              <a:spcAft>
                <a:spcPct val="80000"/>
              </a:spcAft>
            </a:pPr>
            <a:r>
              <a:rPr lang="ja-JP" altLang="en-US" sz="2000">
                <a:latin typeface="ＭＳ Ｐゴシック" panose="020B0600070205080204" pitchFamily="50" charset="-128"/>
              </a:rPr>
              <a:t>・効果（２）</a:t>
            </a:r>
          </a:p>
          <a:p>
            <a:pPr>
              <a:spcAft>
                <a:spcPct val="80000"/>
              </a:spcAft>
            </a:pPr>
            <a:r>
              <a:rPr lang="ja-JP" altLang="en-US" sz="2000">
                <a:latin typeface="ＭＳ Ｐゴシック" panose="020B0600070205080204" pitchFamily="50" charset="-128"/>
              </a:rPr>
              <a:t>・効果（３）</a:t>
            </a:r>
          </a:p>
          <a:p>
            <a:pPr>
              <a:spcAft>
                <a:spcPct val="80000"/>
              </a:spcAft>
            </a:pPr>
            <a:r>
              <a:rPr lang="ja-JP" altLang="en-US" sz="2000">
                <a:latin typeface="ＭＳ Ｐゴシック" panose="020B0600070205080204" pitchFamily="50" charset="-128"/>
              </a:rPr>
              <a:t>・効果（４）</a:t>
            </a:r>
          </a:p>
          <a:p>
            <a:pPr>
              <a:spcAft>
                <a:spcPct val="80000"/>
              </a:spcAft>
            </a:pPr>
            <a:r>
              <a:rPr lang="ja-JP" altLang="en-US" sz="2000">
                <a:latin typeface="ＭＳ Ｐゴシック" panose="020B0600070205080204" pitchFamily="50" charset="-128"/>
              </a:rPr>
              <a:t>・効果（５）</a:t>
            </a:r>
          </a:p>
        </p:txBody>
      </p:sp>
      <p:sp>
        <p:nvSpPr>
          <p:cNvPr id="33883" name="AutoShape 91">
            <a:extLst>
              <a:ext uri="{FF2B5EF4-FFF2-40B4-BE49-F238E27FC236}">
                <a16:creationId xmlns:a16="http://schemas.microsoft.com/office/drawing/2014/main" id="{CB2E94A2-9D6A-475B-B905-98B2E6B391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9900" y="2286000"/>
            <a:ext cx="2006600" cy="469900"/>
          </a:xfrm>
          <a:prstGeom prst="roundRect">
            <a:avLst>
              <a:gd name="adj" fmla="val 16667"/>
            </a:avLst>
          </a:prstGeom>
          <a:solidFill>
            <a:srgbClr val="EAEAEA"/>
          </a:solidFill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ja-JP" altLang="en-US" sz="2000"/>
              <a:t>効果</a:t>
            </a:r>
          </a:p>
        </p:txBody>
      </p:sp>
      <p:sp>
        <p:nvSpPr>
          <p:cNvPr id="33878" name="Oval 86">
            <a:extLst>
              <a:ext uri="{FF2B5EF4-FFF2-40B4-BE49-F238E27FC236}">
                <a16:creationId xmlns:a16="http://schemas.microsoft.com/office/drawing/2014/main" id="{9C2824F1-994B-4D9B-AB70-80662F28F6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" y="2514600"/>
            <a:ext cx="2895600" cy="3470275"/>
          </a:xfrm>
          <a:prstGeom prst="ellipse">
            <a:avLst/>
          </a:prstGeom>
          <a:noFill/>
          <a:ln w="31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r>
              <a:rPr lang="ja-JP" altLang="en-US"/>
              <a:t>イメージ図</a:t>
            </a:r>
          </a:p>
        </p:txBody>
      </p:sp>
      <p:sp>
        <p:nvSpPr>
          <p:cNvPr id="33885" name="Oval 93">
            <a:extLst>
              <a:ext uri="{FF2B5EF4-FFF2-40B4-BE49-F238E27FC236}">
                <a16:creationId xmlns:a16="http://schemas.microsoft.com/office/drawing/2014/main" id="{28191E65-3C35-4E6C-9419-35D9B11A9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627313"/>
            <a:ext cx="2895600" cy="3468687"/>
          </a:xfrm>
          <a:prstGeom prst="ellipse">
            <a:avLst/>
          </a:prstGeom>
          <a:noFill/>
          <a:ln w="31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  <p:grpSp>
        <p:nvGrpSpPr>
          <p:cNvPr id="33879" name="Group 87">
            <a:extLst>
              <a:ext uri="{FF2B5EF4-FFF2-40B4-BE49-F238E27FC236}">
                <a16:creationId xmlns:a16="http://schemas.microsoft.com/office/drawing/2014/main" id="{1A8E065C-FC6B-4E70-A55C-A37219E13EF9}"/>
              </a:ext>
            </a:extLst>
          </p:cNvPr>
          <p:cNvGrpSpPr>
            <a:grpSpLocks/>
          </p:cNvGrpSpPr>
          <p:nvPr/>
        </p:nvGrpSpPr>
        <p:grpSpPr bwMode="auto">
          <a:xfrm>
            <a:off x="838200" y="5181600"/>
            <a:ext cx="381000" cy="762000"/>
            <a:chOff x="432" y="3600"/>
            <a:chExt cx="240" cy="480"/>
          </a:xfrm>
        </p:grpSpPr>
        <p:sp>
          <p:nvSpPr>
            <p:cNvPr id="33880" name="AutoShape 88">
              <a:extLst>
                <a:ext uri="{FF2B5EF4-FFF2-40B4-BE49-F238E27FC236}">
                  <a16:creationId xmlns:a16="http://schemas.microsoft.com/office/drawing/2014/main" id="{3EA33052-339D-463F-8571-5018DFE3AF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3648"/>
              <a:ext cx="240" cy="432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3881" name="Oval 89">
              <a:extLst>
                <a:ext uri="{FF2B5EF4-FFF2-40B4-BE49-F238E27FC236}">
                  <a16:creationId xmlns:a16="http://schemas.microsoft.com/office/drawing/2014/main" id="{95CF7F39-0E27-4E83-80B8-608EC48EB4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3600"/>
              <a:ext cx="240" cy="24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33872" name="Group 80">
            <a:extLst>
              <a:ext uri="{FF2B5EF4-FFF2-40B4-BE49-F238E27FC236}">
                <a16:creationId xmlns:a16="http://schemas.microsoft.com/office/drawing/2014/main" id="{601841CC-1D1E-4F01-9257-B236161D80A8}"/>
              </a:ext>
            </a:extLst>
          </p:cNvPr>
          <p:cNvGrpSpPr>
            <a:grpSpLocks/>
          </p:cNvGrpSpPr>
          <p:nvPr/>
        </p:nvGrpSpPr>
        <p:grpSpPr bwMode="auto">
          <a:xfrm>
            <a:off x="2971800" y="5181600"/>
            <a:ext cx="381000" cy="762000"/>
            <a:chOff x="432" y="3600"/>
            <a:chExt cx="240" cy="480"/>
          </a:xfrm>
        </p:grpSpPr>
        <p:sp>
          <p:nvSpPr>
            <p:cNvPr id="33873" name="AutoShape 81">
              <a:extLst>
                <a:ext uri="{FF2B5EF4-FFF2-40B4-BE49-F238E27FC236}">
                  <a16:creationId xmlns:a16="http://schemas.microsoft.com/office/drawing/2014/main" id="{3E8EEC91-CE5A-4E5B-B5AE-17D37A7FAF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3648"/>
              <a:ext cx="240" cy="432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3874" name="Oval 82">
              <a:extLst>
                <a:ext uri="{FF2B5EF4-FFF2-40B4-BE49-F238E27FC236}">
                  <a16:creationId xmlns:a16="http://schemas.microsoft.com/office/drawing/2014/main" id="{FFD314D0-6B13-48D1-96AF-478F400035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3600"/>
              <a:ext cx="240" cy="24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33887" name="Rectangle 95">
            <a:extLst>
              <a:ext uri="{FF2B5EF4-FFF2-40B4-BE49-F238E27FC236}">
                <a16:creationId xmlns:a16="http://schemas.microsoft.com/office/drawing/2014/main" id="{AB5B8330-F539-40EC-B8F8-20A845BB1F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3581400"/>
            <a:ext cx="965200" cy="14478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 sz="1800">
                <a:solidFill>
                  <a:schemeClr val="bg1"/>
                </a:solidFill>
              </a:rPr>
              <a:t>製品写真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スライド番号プレースホルダー 3">
            <a:extLst>
              <a:ext uri="{FF2B5EF4-FFF2-40B4-BE49-F238E27FC236}">
                <a16:creationId xmlns:a16="http://schemas.microsoft.com/office/drawing/2014/main" id="{3695CD7E-051F-4D6D-BF21-D17ADF37B44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B484F-CE6B-4956-A269-25E4A6572708}" type="slidenum">
              <a:rPr lang="en-US" altLang="ja-JP"/>
              <a:pPr/>
              <a:t>5</a:t>
            </a:fld>
            <a:endParaRPr lang="en-US" altLang="ja-JP"/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DDF3E689-524E-41C8-BA5B-8928C08C62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３</a:t>
            </a:r>
            <a:r>
              <a:rPr lang="en-US" altLang="ja-JP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-</a:t>
            </a:r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２．利用シーン（２）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967ADBF0-61AB-4A45-B825-07E42F785A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914400"/>
            <a:ext cx="8458200" cy="1066800"/>
          </a:xfrm>
          <a:prstGeom prst="rect">
            <a:avLst/>
          </a:prstGeom>
          <a:solidFill>
            <a:srgbClr val="339933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0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Aft>
                <a:spcPct val="80000"/>
              </a:spcAft>
            </a:pPr>
            <a:r>
              <a:rPr lang="ja-JP" altLang="en-US" sz="2000">
                <a:solidFill>
                  <a:schemeClr val="bg1"/>
                </a:solidFill>
                <a:latin typeface="ＭＳ Ｐゴシック" panose="020B0600070205080204" pitchFamily="50" charset="-128"/>
              </a:rPr>
              <a:t>説明</a:t>
            </a:r>
          </a:p>
        </p:txBody>
      </p:sp>
      <p:sp>
        <p:nvSpPr>
          <p:cNvPr id="49163" name="Rectangle 11">
            <a:extLst>
              <a:ext uri="{FF2B5EF4-FFF2-40B4-BE49-F238E27FC236}">
                <a16:creationId xmlns:a16="http://schemas.microsoft.com/office/drawing/2014/main" id="{BB782ED7-E954-425B-BB06-A7E72B0F49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2514600"/>
            <a:ext cx="4419600" cy="3886200"/>
          </a:xfrm>
          <a:prstGeom prst="rect">
            <a:avLst/>
          </a:prstGeom>
          <a:solidFill>
            <a:srgbClr val="EAEAEA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0000" tIns="46800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Aft>
                <a:spcPct val="80000"/>
              </a:spcAft>
            </a:pPr>
            <a:endParaRPr lang="en-US" altLang="ja-JP" sz="2000">
              <a:latin typeface="ＭＳ Ｐゴシック" panose="020B0600070205080204" pitchFamily="50" charset="-128"/>
            </a:endParaRPr>
          </a:p>
          <a:p>
            <a:pPr>
              <a:spcAft>
                <a:spcPct val="80000"/>
              </a:spcAft>
            </a:pPr>
            <a:r>
              <a:rPr lang="ja-JP" altLang="en-US" sz="2000">
                <a:latin typeface="ＭＳ Ｐゴシック" panose="020B0600070205080204" pitchFamily="50" charset="-128"/>
              </a:rPr>
              <a:t>・効果（１）</a:t>
            </a:r>
          </a:p>
          <a:p>
            <a:pPr>
              <a:spcAft>
                <a:spcPct val="80000"/>
              </a:spcAft>
            </a:pPr>
            <a:r>
              <a:rPr lang="ja-JP" altLang="en-US" sz="2000">
                <a:latin typeface="ＭＳ Ｐゴシック" panose="020B0600070205080204" pitchFamily="50" charset="-128"/>
              </a:rPr>
              <a:t>・効果（２）</a:t>
            </a:r>
          </a:p>
          <a:p>
            <a:pPr>
              <a:spcAft>
                <a:spcPct val="80000"/>
              </a:spcAft>
            </a:pPr>
            <a:r>
              <a:rPr lang="ja-JP" altLang="en-US" sz="2000">
                <a:latin typeface="ＭＳ Ｐゴシック" panose="020B0600070205080204" pitchFamily="50" charset="-128"/>
              </a:rPr>
              <a:t>・効果（３）</a:t>
            </a:r>
          </a:p>
          <a:p>
            <a:pPr>
              <a:spcAft>
                <a:spcPct val="80000"/>
              </a:spcAft>
            </a:pPr>
            <a:r>
              <a:rPr lang="ja-JP" altLang="en-US" sz="2000">
                <a:latin typeface="ＭＳ Ｐゴシック" panose="020B0600070205080204" pitchFamily="50" charset="-128"/>
              </a:rPr>
              <a:t>・効果（４）</a:t>
            </a:r>
          </a:p>
          <a:p>
            <a:pPr>
              <a:spcAft>
                <a:spcPct val="80000"/>
              </a:spcAft>
            </a:pPr>
            <a:r>
              <a:rPr lang="ja-JP" altLang="en-US" sz="2000">
                <a:latin typeface="ＭＳ Ｐゴシック" panose="020B0600070205080204" pitchFamily="50" charset="-128"/>
              </a:rPr>
              <a:t>・効果（５）</a:t>
            </a:r>
          </a:p>
        </p:txBody>
      </p:sp>
      <p:sp>
        <p:nvSpPr>
          <p:cNvPr id="49164" name="AutoShape 12">
            <a:extLst>
              <a:ext uri="{FF2B5EF4-FFF2-40B4-BE49-F238E27FC236}">
                <a16:creationId xmlns:a16="http://schemas.microsoft.com/office/drawing/2014/main" id="{F99FF5D3-96BD-4AAF-A695-EE260BA22D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9900" y="2286000"/>
            <a:ext cx="2006600" cy="469900"/>
          </a:xfrm>
          <a:prstGeom prst="roundRect">
            <a:avLst>
              <a:gd name="adj" fmla="val 16667"/>
            </a:avLst>
          </a:prstGeom>
          <a:solidFill>
            <a:srgbClr val="EAEAEA"/>
          </a:solidFill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ja-JP" altLang="en-US" sz="2000"/>
              <a:t>効果</a:t>
            </a:r>
          </a:p>
        </p:txBody>
      </p:sp>
      <p:sp>
        <p:nvSpPr>
          <p:cNvPr id="49165" name="Oval 13">
            <a:extLst>
              <a:ext uri="{FF2B5EF4-FFF2-40B4-BE49-F238E27FC236}">
                <a16:creationId xmlns:a16="http://schemas.microsoft.com/office/drawing/2014/main" id="{CD47F4AC-8967-4F7C-B723-39AAB86A19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" y="2514600"/>
            <a:ext cx="2895600" cy="3470275"/>
          </a:xfrm>
          <a:prstGeom prst="ellipse">
            <a:avLst/>
          </a:prstGeom>
          <a:noFill/>
          <a:ln w="31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r>
              <a:rPr lang="ja-JP" altLang="en-US"/>
              <a:t>イメージ図</a:t>
            </a:r>
          </a:p>
        </p:txBody>
      </p:sp>
      <p:sp>
        <p:nvSpPr>
          <p:cNvPr id="49166" name="Oval 14">
            <a:extLst>
              <a:ext uri="{FF2B5EF4-FFF2-40B4-BE49-F238E27FC236}">
                <a16:creationId xmlns:a16="http://schemas.microsoft.com/office/drawing/2014/main" id="{1213F449-64A7-4EFF-A62D-86FBCE1769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627313"/>
            <a:ext cx="2895600" cy="3468687"/>
          </a:xfrm>
          <a:prstGeom prst="ellipse">
            <a:avLst/>
          </a:prstGeom>
          <a:noFill/>
          <a:ln w="31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  <p:grpSp>
        <p:nvGrpSpPr>
          <p:cNvPr id="49167" name="Group 15">
            <a:extLst>
              <a:ext uri="{FF2B5EF4-FFF2-40B4-BE49-F238E27FC236}">
                <a16:creationId xmlns:a16="http://schemas.microsoft.com/office/drawing/2014/main" id="{FC27D490-59B1-458B-9920-DA56A01A2E33}"/>
              </a:ext>
            </a:extLst>
          </p:cNvPr>
          <p:cNvGrpSpPr>
            <a:grpSpLocks/>
          </p:cNvGrpSpPr>
          <p:nvPr/>
        </p:nvGrpSpPr>
        <p:grpSpPr bwMode="auto">
          <a:xfrm>
            <a:off x="838200" y="5181600"/>
            <a:ext cx="381000" cy="762000"/>
            <a:chOff x="432" y="3600"/>
            <a:chExt cx="240" cy="480"/>
          </a:xfrm>
        </p:grpSpPr>
        <p:sp>
          <p:nvSpPr>
            <p:cNvPr id="49168" name="AutoShape 16">
              <a:extLst>
                <a:ext uri="{FF2B5EF4-FFF2-40B4-BE49-F238E27FC236}">
                  <a16:creationId xmlns:a16="http://schemas.microsoft.com/office/drawing/2014/main" id="{ECC82AB0-04F4-4E84-855A-2844519CD4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3648"/>
              <a:ext cx="240" cy="432"/>
            </a:xfrm>
            <a:prstGeom prst="triangle">
              <a:avLst>
                <a:gd name="adj" fmla="val 50000"/>
              </a:avLst>
            </a:prstGeom>
            <a:solidFill>
              <a:srgbClr val="3399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49169" name="Oval 17">
              <a:extLst>
                <a:ext uri="{FF2B5EF4-FFF2-40B4-BE49-F238E27FC236}">
                  <a16:creationId xmlns:a16="http://schemas.microsoft.com/office/drawing/2014/main" id="{99DC7985-84AE-4B4E-82A7-2F8D8DCD54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3600"/>
              <a:ext cx="240" cy="240"/>
            </a:xfrm>
            <a:prstGeom prst="ellipse">
              <a:avLst/>
            </a:prstGeom>
            <a:solidFill>
              <a:srgbClr val="3399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49170" name="Group 18">
            <a:extLst>
              <a:ext uri="{FF2B5EF4-FFF2-40B4-BE49-F238E27FC236}">
                <a16:creationId xmlns:a16="http://schemas.microsoft.com/office/drawing/2014/main" id="{0A69DAA7-09EE-456A-ABB3-88065C35F3BE}"/>
              </a:ext>
            </a:extLst>
          </p:cNvPr>
          <p:cNvGrpSpPr>
            <a:grpSpLocks/>
          </p:cNvGrpSpPr>
          <p:nvPr/>
        </p:nvGrpSpPr>
        <p:grpSpPr bwMode="auto">
          <a:xfrm>
            <a:off x="2971800" y="5181600"/>
            <a:ext cx="381000" cy="762000"/>
            <a:chOff x="432" y="3600"/>
            <a:chExt cx="240" cy="480"/>
          </a:xfrm>
        </p:grpSpPr>
        <p:sp>
          <p:nvSpPr>
            <p:cNvPr id="49171" name="AutoShape 19">
              <a:extLst>
                <a:ext uri="{FF2B5EF4-FFF2-40B4-BE49-F238E27FC236}">
                  <a16:creationId xmlns:a16="http://schemas.microsoft.com/office/drawing/2014/main" id="{45E061EE-DBB2-4B8D-944D-FB3856B36E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3648"/>
              <a:ext cx="240" cy="432"/>
            </a:xfrm>
            <a:prstGeom prst="triangle">
              <a:avLst>
                <a:gd name="adj" fmla="val 50000"/>
              </a:avLst>
            </a:prstGeom>
            <a:solidFill>
              <a:srgbClr val="3399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49172" name="Oval 20">
              <a:extLst>
                <a:ext uri="{FF2B5EF4-FFF2-40B4-BE49-F238E27FC236}">
                  <a16:creationId xmlns:a16="http://schemas.microsoft.com/office/drawing/2014/main" id="{81530344-3194-49F0-B0BE-E16748563D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3600"/>
              <a:ext cx="240" cy="240"/>
            </a:xfrm>
            <a:prstGeom prst="ellipse">
              <a:avLst/>
            </a:prstGeom>
            <a:solidFill>
              <a:srgbClr val="3399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49173" name="Rectangle 21">
            <a:extLst>
              <a:ext uri="{FF2B5EF4-FFF2-40B4-BE49-F238E27FC236}">
                <a16:creationId xmlns:a16="http://schemas.microsoft.com/office/drawing/2014/main" id="{E9D80A14-3AD4-4277-A58A-31C1509442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3581400"/>
            <a:ext cx="965200" cy="14478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 sz="1800">
                <a:solidFill>
                  <a:schemeClr val="bg1"/>
                </a:solidFill>
              </a:rPr>
              <a:t>製品写真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スライド番号プレースホルダー 3">
            <a:extLst>
              <a:ext uri="{FF2B5EF4-FFF2-40B4-BE49-F238E27FC236}">
                <a16:creationId xmlns:a16="http://schemas.microsoft.com/office/drawing/2014/main" id="{B527E702-BF0B-402D-82D5-A2FD86C9A9E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4BA59F-CB46-4899-A0F8-ECEC243D2070}" type="slidenum">
              <a:rPr lang="en-US" altLang="ja-JP"/>
              <a:pPr/>
              <a:t>6</a:t>
            </a:fld>
            <a:endParaRPr lang="en-US" altLang="ja-JP"/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155DE9E3-4301-4A5F-AB87-B47887BBC6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３</a:t>
            </a:r>
            <a:r>
              <a:rPr lang="en-US" altLang="ja-JP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-</a:t>
            </a:r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３．利用シーン（３）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C2AC6229-8E31-457A-BD8D-86BF2F8B23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914400"/>
            <a:ext cx="8458200" cy="1066800"/>
          </a:xfrm>
          <a:prstGeom prst="rect">
            <a:avLst/>
          </a:prstGeom>
          <a:solidFill>
            <a:srgbClr val="FF7C80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0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Aft>
                <a:spcPct val="80000"/>
              </a:spcAft>
            </a:pPr>
            <a:r>
              <a:rPr lang="ja-JP" altLang="en-US" sz="2000">
                <a:solidFill>
                  <a:schemeClr val="bg1"/>
                </a:solidFill>
                <a:latin typeface="ＭＳ Ｐゴシック" panose="020B0600070205080204" pitchFamily="50" charset="-128"/>
              </a:rPr>
              <a:t>説明</a:t>
            </a:r>
          </a:p>
        </p:txBody>
      </p:sp>
      <p:sp>
        <p:nvSpPr>
          <p:cNvPr id="50187" name="Rectangle 11">
            <a:extLst>
              <a:ext uri="{FF2B5EF4-FFF2-40B4-BE49-F238E27FC236}">
                <a16:creationId xmlns:a16="http://schemas.microsoft.com/office/drawing/2014/main" id="{E140871B-9F4E-4692-B909-3F2E2658DE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2514600"/>
            <a:ext cx="4419600" cy="3886200"/>
          </a:xfrm>
          <a:prstGeom prst="rect">
            <a:avLst/>
          </a:prstGeom>
          <a:solidFill>
            <a:srgbClr val="EAEAEA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0000" tIns="46800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Aft>
                <a:spcPct val="80000"/>
              </a:spcAft>
            </a:pPr>
            <a:endParaRPr lang="en-US" altLang="ja-JP" sz="2000">
              <a:latin typeface="ＭＳ Ｐゴシック" panose="020B0600070205080204" pitchFamily="50" charset="-128"/>
            </a:endParaRPr>
          </a:p>
          <a:p>
            <a:pPr>
              <a:spcAft>
                <a:spcPct val="80000"/>
              </a:spcAft>
            </a:pPr>
            <a:r>
              <a:rPr lang="ja-JP" altLang="en-US" sz="2000">
                <a:latin typeface="ＭＳ Ｐゴシック" panose="020B0600070205080204" pitchFamily="50" charset="-128"/>
              </a:rPr>
              <a:t>・効果（１）</a:t>
            </a:r>
          </a:p>
          <a:p>
            <a:pPr>
              <a:spcAft>
                <a:spcPct val="80000"/>
              </a:spcAft>
            </a:pPr>
            <a:r>
              <a:rPr lang="ja-JP" altLang="en-US" sz="2000">
                <a:latin typeface="ＭＳ Ｐゴシック" panose="020B0600070205080204" pitchFamily="50" charset="-128"/>
              </a:rPr>
              <a:t>・効果（２）</a:t>
            </a:r>
          </a:p>
          <a:p>
            <a:pPr>
              <a:spcAft>
                <a:spcPct val="80000"/>
              </a:spcAft>
            </a:pPr>
            <a:r>
              <a:rPr lang="ja-JP" altLang="en-US" sz="2000">
                <a:latin typeface="ＭＳ Ｐゴシック" panose="020B0600070205080204" pitchFamily="50" charset="-128"/>
              </a:rPr>
              <a:t>・効果（３）</a:t>
            </a:r>
          </a:p>
          <a:p>
            <a:pPr>
              <a:spcAft>
                <a:spcPct val="80000"/>
              </a:spcAft>
            </a:pPr>
            <a:r>
              <a:rPr lang="ja-JP" altLang="en-US" sz="2000">
                <a:latin typeface="ＭＳ Ｐゴシック" panose="020B0600070205080204" pitchFamily="50" charset="-128"/>
              </a:rPr>
              <a:t>・効果（４）</a:t>
            </a:r>
          </a:p>
          <a:p>
            <a:pPr>
              <a:spcAft>
                <a:spcPct val="80000"/>
              </a:spcAft>
            </a:pPr>
            <a:r>
              <a:rPr lang="ja-JP" altLang="en-US" sz="2000">
                <a:latin typeface="ＭＳ Ｐゴシック" panose="020B0600070205080204" pitchFamily="50" charset="-128"/>
              </a:rPr>
              <a:t>・効果（５）</a:t>
            </a:r>
          </a:p>
        </p:txBody>
      </p:sp>
      <p:sp>
        <p:nvSpPr>
          <p:cNvPr id="50188" name="AutoShape 12">
            <a:extLst>
              <a:ext uri="{FF2B5EF4-FFF2-40B4-BE49-F238E27FC236}">
                <a16:creationId xmlns:a16="http://schemas.microsoft.com/office/drawing/2014/main" id="{38F029B9-FDC4-429B-A787-B65197986A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9900" y="2286000"/>
            <a:ext cx="2006600" cy="469900"/>
          </a:xfrm>
          <a:prstGeom prst="roundRect">
            <a:avLst>
              <a:gd name="adj" fmla="val 16667"/>
            </a:avLst>
          </a:prstGeom>
          <a:solidFill>
            <a:srgbClr val="EAEAEA"/>
          </a:solidFill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ja-JP" altLang="en-US" sz="2000"/>
              <a:t>効果</a:t>
            </a:r>
          </a:p>
        </p:txBody>
      </p:sp>
      <p:sp>
        <p:nvSpPr>
          <p:cNvPr id="50189" name="Oval 13">
            <a:extLst>
              <a:ext uri="{FF2B5EF4-FFF2-40B4-BE49-F238E27FC236}">
                <a16:creationId xmlns:a16="http://schemas.microsoft.com/office/drawing/2014/main" id="{57F8A101-FA2D-4BD3-8C5F-7F7FF2E3E0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" y="2514600"/>
            <a:ext cx="2895600" cy="3470275"/>
          </a:xfrm>
          <a:prstGeom prst="ellipse">
            <a:avLst/>
          </a:prstGeom>
          <a:noFill/>
          <a:ln w="31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r>
              <a:rPr lang="ja-JP" altLang="en-US"/>
              <a:t>イメージ図</a:t>
            </a:r>
          </a:p>
        </p:txBody>
      </p:sp>
      <p:sp>
        <p:nvSpPr>
          <p:cNvPr id="50190" name="Oval 14">
            <a:extLst>
              <a:ext uri="{FF2B5EF4-FFF2-40B4-BE49-F238E27FC236}">
                <a16:creationId xmlns:a16="http://schemas.microsoft.com/office/drawing/2014/main" id="{FCB30000-8434-4FB4-8D81-E1CFF210AE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627313"/>
            <a:ext cx="2895600" cy="3468687"/>
          </a:xfrm>
          <a:prstGeom prst="ellipse">
            <a:avLst/>
          </a:prstGeom>
          <a:noFill/>
          <a:ln w="31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  <p:grpSp>
        <p:nvGrpSpPr>
          <p:cNvPr id="50191" name="Group 15">
            <a:extLst>
              <a:ext uri="{FF2B5EF4-FFF2-40B4-BE49-F238E27FC236}">
                <a16:creationId xmlns:a16="http://schemas.microsoft.com/office/drawing/2014/main" id="{1A79E2FE-A527-43D7-9DD1-DE41F8863A3B}"/>
              </a:ext>
            </a:extLst>
          </p:cNvPr>
          <p:cNvGrpSpPr>
            <a:grpSpLocks/>
          </p:cNvGrpSpPr>
          <p:nvPr/>
        </p:nvGrpSpPr>
        <p:grpSpPr bwMode="auto">
          <a:xfrm>
            <a:off x="838200" y="5181600"/>
            <a:ext cx="381000" cy="762000"/>
            <a:chOff x="432" y="3600"/>
            <a:chExt cx="240" cy="480"/>
          </a:xfrm>
        </p:grpSpPr>
        <p:sp>
          <p:nvSpPr>
            <p:cNvPr id="50192" name="AutoShape 16">
              <a:extLst>
                <a:ext uri="{FF2B5EF4-FFF2-40B4-BE49-F238E27FC236}">
                  <a16:creationId xmlns:a16="http://schemas.microsoft.com/office/drawing/2014/main" id="{DF3DE95C-B2E2-4B86-969F-468F35249B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3648"/>
              <a:ext cx="240" cy="432"/>
            </a:xfrm>
            <a:prstGeom prst="triangle">
              <a:avLst>
                <a:gd name="adj" fmla="val 50000"/>
              </a:avLst>
            </a:prstGeom>
            <a:solidFill>
              <a:srgbClr val="FF7C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0193" name="Oval 17">
              <a:extLst>
                <a:ext uri="{FF2B5EF4-FFF2-40B4-BE49-F238E27FC236}">
                  <a16:creationId xmlns:a16="http://schemas.microsoft.com/office/drawing/2014/main" id="{83568CC0-A281-487A-A4B1-373644792F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3600"/>
              <a:ext cx="240" cy="240"/>
            </a:xfrm>
            <a:prstGeom prst="ellipse">
              <a:avLst/>
            </a:prstGeom>
            <a:solidFill>
              <a:srgbClr val="FF7C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50194" name="Group 18">
            <a:extLst>
              <a:ext uri="{FF2B5EF4-FFF2-40B4-BE49-F238E27FC236}">
                <a16:creationId xmlns:a16="http://schemas.microsoft.com/office/drawing/2014/main" id="{AD061FF8-C948-4339-82CF-0FF69FCB89C8}"/>
              </a:ext>
            </a:extLst>
          </p:cNvPr>
          <p:cNvGrpSpPr>
            <a:grpSpLocks/>
          </p:cNvGrpSpPr>
          <p:nvPr/>
        </p:nvGrpSpPr>
        <p:grpSpPr bwMode="auto">
          <a:xfrm>
            <a:off x="2971800" y="5181600"/>
            <a:ext cx="381000" cy="762000"/>
            <a:chOff x="432" y="3600"/>
            <a:chExt cx="240" cy="480"/>
          </a:xfrm>
        </p:grpSpPr>
        <p:sp>
          <p:nvSpPr>
            <p:cNvPr id="50195" name="AutoShape 19">
              <a:extLst>
                <a:ext uri="{FF2B5EF4-FFF2-40B4-BE49-F238E27FC236}">
                  <a16:creationId xmlns:a16="http://schemas.microsoft.com/office/drawing/2014/main" id="{6C21B879-5E2F-4C2F-B7CF-856415D9A6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3648"/>
              <a:ext cx="240" cy="432"/>
            </a:xfrm>
            <a:prstGeom prst="triangle">
              <a:avLst>
                <a:gd name="adj" fmla="val 50000"/>
              </a:avLst>
            </a:prstGeom>
            <a:solidFill>
              <a:srgbClr val="FF7C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0196" name="Oval 20">
              <a:extLst>
                <a:ext uri="{FF2B5EF4-FFF2-40B4-BE49-F238E27FC236}">
                  <a16:creationId xmlns:a16="http://schemas.microsoft.com/office/drawing/2014/main" id="{F3EB05A3-F3C2-4D6A-9068-63B90D1D39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3600"/>
              <a:ext cx="240" cy="240"/>
            </a:xfrm>
            <a:prstGeom prst="ellipse">
              <a:avLst/>
            </a:prstGeom>
            <a:solidFill>
              <a:srgbClr val="FF7C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50197" name="Rectangle 21">
            <a:extLst>
              <a:ext uri="{FF2B5EF4-FFF2-40B4-BE49-F238E27FC236}">
                <a16:creationId xmlns:a16="http://schemas.microsoft.com/office/drawing/2014/main" id="{4B52CCA4-1C04-40C4-9147-D4A81FF0C7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3581400"/>
            <a:ext cx="965200" cy="14478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 sz="1800">
                <a:solidFill>
                  <a:schemeClr val="bg1"/>
                </a:solidFill>
              </a:rPr>
              <a:t>製品写真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スライド番号プレースホルダー 3">
            <a:extLst>
              <a:ext uri="{FF2B5EF4-FFF2-40B4-BE49-F238E27FC236}">
                <a16:creationId xmlns:a16="http://schemas.microsoft.com/office/drawing/2014/main" id="{1A0064C9-6695-4A9A-9E11-B8973673DE8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BE8276-2FF9-41B1-80CC-C0BBBF56B37F}" type="slidenum">
              <a:rPr lang="en-US" altLang="ja-JP"/>
              <a:pPr/>
              <a:t>7</a:t>
            </a:fld>
            <a:endParaRPr lang="en-US" altLang="ja-JP"/>
          </a:p>
        </p:txBody>
      </p:sp>
      <p:sp>
        <p:nvSpPr>
          <p:cNvPr id="51202" name="Rectangle 2">
            <a:extLst>
              <a:ext uri="{FF2B5EF4-FFF2-40B4-BE49-F238E27FC236}">
                <a16:creationId xmlns:a16="http://schemas.microsoft.com/office/drawing/2014/main" id="{CDE5D99B-E947-4F93-A237-6E37226BC9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３</a:t>
            </a:r>
            <a:r>
              <a:rPr lang="en-US" altLang="ja-JP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-</a:t>
            </a:r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４．利用シーン（４）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80147396-C722-4952-AB67-063C1DB9F2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914400"/>
            <a:ext cx="8458200" cy="1066800"/>
          </a:xfrm>
          <a:prstGeom prst="rect">
            <a:avLst/>
          </a:prstGeom>
          <a:solidFill>
            <a:srgbClr val="CC6600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0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Aft>
                <a:spcPct val="80000"/>
              </a:spcAft>
            </a:pPr>
            <a:r>
              <a:rPr lang="ja-JP" altLang="en-US" sz="2000">
                <a:solidFill>
                  <a:schemeClr val="bg1"/>
                </a:solidFill>
                <a:latin typeface="ＭＳ Ｐゴシック" panose="020B0600070205080204" pitchFamily="50" charset="-128"/>
              </a:rPr>
              <a:t>説明</a:t>
            </a:r>
          </a:p>
        </p:txBody>
      </p:sp>
      <p:sp>
        <p:nvSpPr>
          <p:cNvPr id="51211" name="Rectangle 11">
            <a:extLst>
              <a:ext uri="{FF2B5EF4-FFF2-40B4-BE49-F238E27FC236}">
                <a16:creationId xmlns:a16="http://schemas.microsoft.com/office/drawing/2014/main" id="{5D71A288-2B79-43C6-B574-AEDB0136DD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2514600"/>
            <a:ext cx="4419600" cy="3886200"/>
          </a:xfrm>
          <a:prstGeom prst="rect">
            <a:avLst/>
          </a:prstGeom>
          <a:solidFill>
            <a:srgbClr val="EAEAEA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0000" tIns="46800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Aft>
                <a:spcPct val="80000"/>
              </a:spcAft>
            </a:pPr>
            <a:endParaRPr lang="en-US" altLang="ja-JP" sz="2000">
              <a:latin typeface="ＭＳ Ｐゴシック" panose="020B0600070205080204" pitchFamily="50" charset="-128"/>
            </a:endParaRPr>
          </a:p>
          <a:p>
            <a:pPr>
              <a:spcAft>
                <a:spcPct val="80000"/>
              </a:spcAft>
            </a:pPr>
            <a:r>
              <a:rPr lang="ja-JP" altLang="en-US" sz="2000">
                <a:latin typeface="ＭＳ Ｐゴシック" panose="020B0600070205080204" pitchFamily="50" charset="-128"/>
              </a:rPr>
              <a:t>・効果（１）</a:t>
            </a:r>
          </a:p>
          <a:p>
            <a:pPr>
              <a:spcAft>
                <a:spcPct val="80000"/>
              </a:spcAft>
            </a:pPr>
            <a:r>
              <a:rPr lang="ja-JP" altLang="en-US" sz="2000">
                <a:latin typeface="ＭＳ Ｐゴシック" panose="020B0600070205080204" pitchFamily="50" charset="-128"/>
              </a:rPr>
              <a:t>・効果（２）</a:t>
            </a:r>
          </a:p>
          <a:p>
            <a:pPr>
              <a:spcAft>
                <a:spcPct val="80000"/>
              </a:spcAft>
            </a:pPr>
            <a:r>
              <a:rPr lang="ja-JP" altLang="en-US" sz="2000">
                <a:latin typeface="ＭＳ Ｐゴシック" panose="020B0600070205080204" pitchFamily="50" charset="-128"/>
              </a:rPr>
              <a:t>・効果（３）</a:t>
            </a:r>
          </a:p>
          <a:p>
            <a:pPr>
              <a:spcAft>
                <a:spcPct val="80000"/>
              </a:spcAft>
            </a:pPr>
            <a:r>
              <a:rPr lang="ja-JP" altLang="en-US" sz="2000">
                <a:latin typeface="ＭＳ Ｐゴシック" panose="020B0600070205080204" pitchFamily="50" charset="-128"/>
              </a:rPr>
              <a:t>・効果（４）</a:t>
            </a:r>
          </a:p>
          <a:p>
            <a:pPr>
              <a:spcAft>
                <a:spcPct val="80000"/>
              </a:spcAft>
            </a:pPr>
            <a:r>
              <a:rPr lang="ja-JP" altLang="en-US" sz="2000">
                <a:latin typeface="ＭＳ Ｐゴシック" panose="020B0600070205080204" pitchFamily="50" charset="-128"/>
              </a:rPr>
              <a:t>・効果（５）</a:t>
            </a:r>
          </a:p>
        </p:txBody>
      </p:sp>
      <p:sp>
        <p:nvSpPr>
          <p:cNvPr id="51212" name="AutoShape 12">
            <a:extLst>
              <a:ext uri="{FF2B5EF4-FFF2-40B4-BE49-F238E27FC236}">
                <a16:creationId xmlns:a16="http://schemas.microsoft.com/office/drawing/2014/main" id="{0E1C98EF-130C-4ED0-952B-B2F5350A76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9900" y="2286000"/>
            <a:ext cx="2006600" cy="469900"/>
          </a:xfrm>
          <a:prstGeom prst="roundRect">
            <a:avLst>
              <a:gd name="adj" fmla="val 16667"/>
            </a:avLst>
          </a:prstGeom>
          <a:solidFill>
            <a:srgbClr val="EAEAEA"/>
          </a:solidFill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ja-JP" altLang="en-US" sz="2000"/>
              <a:t>効果</a:t>
            </a:r>
          </a:p>
        </p:txBody>
      </p:sp>
      <p:sp>
        <p:nvSpPr>
          <p:cNvPr id="51213" name="Oval 13">
            <a:extLst>
              <a:ext uri="{FF2B5EF4-FFF2-40B4-BE49-F238E27FC236}">
                <a16:creationId xmlns:a16="http://schemas.microsoft.com/office/drawing/2014/main" id="{A3D19861-D532-44BE-A63E-E59C63F939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" y="2514600"/>
            <a:ext cx="2895600" cy="3470275"/>
          </a:xfrm>
          <a:prstGeom prst="ellipse">
            <a:avLst/>
          </a:prstGeom>
          <a:noFill/>
          <a:ln w="31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r>
              <a:rPr lang="ja-JP" altLang="en-US"/>
              <a:t>イメージ図</a:t>
            </a:r>
          </a:p>
        </p:txBody>
      </p:sp>
      <p:sp>
        <p:nvSpPr>
          <p:cNvPr id="51214" name="Oval 14">
            <a:extLst>
              <a:ext uri="{FF2B5EF4-FFF2-40B4-BE49-F238E27FC236}">
                <a16:creationId xmlns:a16="http://schemas.microsoft.com/office/drawing/2014/main" id="{E1E91D6A-4E79-4321-B7ED-CF40DE60A5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627313"/>
            <a:ext cx="2895600" cy="3468687"/>
          </a:xfrm>
          <a:prstGeom prst="ellipse">
            <a:avLst/>
          </a:prstGeom>
          <a:noFill/>
          <a:ln w="31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  <p:grpSp>
        <p:nvGrpSpPr>
          <p:cNvPr id="51215" name="Group 15">
            <a:extLst>
              <a:ext uri="{FF2B5EF4-FFF2-40B4-BE49-F238E27FC236}">
                <a16:creationId xmlns:a16="http://schemas.microsoft.com/office/drawing/2014/main" id="{BC4F7715-A676-4B70-8777-6EB6AB17B257}"/>
              </a:ext>
            </a:extLst>
          </p:cNvPr>
          <p:cNvGrpSpPr>
            <a:grpSpLocks/>
          </p:cNvGrpSpPr>
          <p:nvPr/>
        </p:nvGrpSpPr>
        <p:grpSpPr bwMode="auto">
          <a:xfrm>
            <a:off x="838200" y="5181600"/>
            <a:ext cx="381000" cy="762000"/>
            <a:chOff x="432" y="3600"/>
            <a:chExt cx="240" cy="480"/>
          </a:xfrm>
        </p:grpSpPr>
        <p:sp>
          <p:nvSpPr>
            <p:cNvPr id="51216" name="AutoShape 16">
              <a:extLst>
                <a:ext uri="{FF2B5EF4-FFF2-40B4-BE49-F238E27FC236}">
                  <a16:creationId xmlns:a16="http://schemas.microsoft.com/office/drawing/2014/main" id="{5CBF9C7C-EE07-4280-9B9A-F481E2651A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3648"/>
              <a:ext cx="240" cy="432"/>
            </a:xfrm>
            <a:prstGeom prst="triangle">
              <a:avLst>
                <a:gd name="adj" fmla="val 50000"/>
              </a:avLst>
            </a:prstGeom>
            <a:solidFill>
              <a:srgbClr val="CC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1217" name="Oval 17">
              <a:extLst>
                <a:ext uri="{FF2B5EF4-FFF2-40B4-BE49-F238E27FC236}">
                  <a16:creationId xmlns:a16="http://schemas.microsoft.com/office/drawing/2014/main" id="{FB5460B3-FC0F-4AF6-A603-93D7225AF9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3600"/>
              <a:ext cx="240" cy="240"/>
            </a:xfrm>
            <a:prstGeom prst="ellipse">
              <a:avLst/>
            </a:prstGeom>
            <a:solidFill>
              <a:srgbClr val="CC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51218" name="Group 18">
            <a:extLst>
              <a:ext uri="{FF2B5EF4-FFF2-40B4-BE49-F238E27FC236}">
                <a16:creationId xmlns:a16="http://schemas.microsoft.com/office/drawing/2014/main" id="{3E4DC3AC-A17F-4605-96AE-D7E13969DBB0}"/>
              </a:ext>
            </a:extLst>
          </p:cNvPr>
          <p:cNvGrpSpPr>
            <a:grpSpLocks/>
          </p:cNvGrpSpPr>
          <p:nvPr/>
        </p:nvGrpSpPr>
        <p:grpSpPr bwMode="auto">
          <a:xfrm>
            <a:off x="2971800" y="5181600"/>
            <a:ext cx="381000" cy="762000"/>
            <a:chOff x="432" y="3600"/>
            <a:chExt cx="240" cy="480"/>
          </a:xfrm>
        </p:grpSpPr>
        <p:sp>
          <p:nvSpPr>
            <p:cNvPr id="51219" name="AutoShape 19">
              <a:extLst>
                <a:ext uri="{FF2B5EF4-FFF2-40B4-BE49-F238E27FC236}">
                  <a16:creationId xmlns:a16="http://schemas.microsoft.com/office/drawing/2014/main" id="{8CFE5F55-EB3D-40C6-B2A7-0025AA891C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3648"/>
              <a:ext cx="240" cy="432"/>
            </a:xfrm>
            <a:prstGeom prst="triangle">
              <a:avLst>
                <a:gd name="adj" fmla="val 50000"/>
              </a:avLst>
            </a:prstGeom>
            <a:solidFill>
              <a:srgbClr val="CC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1220" name="Oval 20">
              <a:extLst>
                <a:ext uri="{FF2B5EF4-FFF2-40B4-BE49-F238E27FC236}">
                  <a16:creationId xmlns:a16="http://schemas.microsoft.com/office/drawing/2014/main" id="{DE47B7C5-04E7-4818-9CF0-D86FD88EC4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3600"/>
              <a:ext cx="240" cy="240"/>
            </a:xfrm>
            <a:prstGeom prst="ellipse">
              <a:avLst/>
            </a:prstGeom>
            <a:solidFill>
              <a:srgbClr val="CC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51221" name="Rectangle 21">
            <a:extLst>
              <a:ext uri="{FF2B5EF4-FFF2-40B4-BE49-F238E27FC236}">
                <a16:creationId xmlns:a16="http://schemas.microsoft.com/office/drawing/2014/main" id="{FC244F29-1634-45BE-A950-D76F65DC0D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3581400"/>
            <a:ext cx="965200" cy="14478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 sz="1800">
                <a:solidFill>
                  <a:schemeClr val="bg1"/>
                </a:solidFill>
              </a:rPr>
              <a:t>製品写真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3">
            <a:extLst>
              <a:ext uri="{FF2B5EF4-FFF2-40B4-BE49-F238E27FC236}">
                <a16:creationId xmlns:a16="http://schemas.microsoft.com/office/drawing/2014/main" id="{9D724205-5F62-44E5-87C0-7DEE1279EA9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AB528-C69D-4FF6-B88A-4FFEAC0F8F3D}" type="slidenum">
              <a:rPr lang="en-US" altLang="ja-JP"/>
              <a:pPr/>
              <a:t>8</a:t>
            </a:fld>
            <a:endParaRPr lang="en-US" altLang="ja-JP"/>
          </a:p>
        </p:txBody>
      </p:sp>
      <p:sp>
        <p:nvSpPr>
          <p:cNvPr id="36866" name="Rectangle 2">
            <a:extLst>
              <a:ext uri="{FF2B5EF4-FFF2-40B4-BE49-F238E27FC236}">
                <a16:creationId xmlns:a16="http://schemas.microsoft.com/office/drawing/2014/main" id="{0387C4C7-7464-46E4-A26F-A2143CB9D6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４．製品仕様</a:t>
            </a:r>
          </a:p>
        </p:txBody>
      </p:sp>
      <p:sp>
        <p:nvSpPr>
          <p:cNvPr id="36873" name="Rectangle 9">
            <a:extLst>
              <a:ext uri="{FF2B5EF4-FFF2-40B4-BE49-F238E27FC236}">
                <a16:creationId xmlns:a16="http://schemas.microsoft.com/office/drawing/2014/main" id="{442360B9-ADAF-483C-AD8B-553F4A9C09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1219200"/>
            <a:ext cx="5334000" cy="2286000"/>
          </a:xfrm>
          <a:prstGeom prst="rect">
            <a:avLst/>
          </a:prstGeom>
          <a:solidFill>
            <a:srgbClr val="CCCC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342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Aft>
                <a:spcPct val="80000"/>
              </a:spcAft>
            </a:pPr>
            <a:r>
              <a:rPr lang="ja-JP" altLang="en-US" b="1">
                <a:solidFill>
                  <a:schemeClr val="accent2"/>
                </a:solidFill>
                <a:latin typeface="ＭＳ Ｐゴシック" panose="020B0600070205080204" pitchFamily="50" charset="-128"/>
              </a:rPr>
              <a:t>・　特徴（１）</a:t>
            </a:r>
          </a:p>
          <a:p>
            <a:pPr>
              <a:spcAft>
                <a:spcPct val="80000"/>
              </a:spcAft>
            </a:pPr>
            <a:r>
              <a:rPr lang="ja-JP" altLang="en-US" b="1">
                <a:solidFill>
                  <a:schemeClr val="accent2"/>
                </a:solidFill>
                <a:latin typeface="ＭＳ Ｐゴシック" panose="020B0600070205080204" pitchFamily="50" charset="-128"/>
              </a:rPr>
              <a:t>・　特徴（２）</a:t>
            </a:r>
          </a:p>
          <a:p>
            <a:pPr>
              <a:spcAft>
                <a:spcPct val="80000"/>
              </a:spcAft>
            </a:pPr>
            <a:r>
              <a:rPr lang="ja-JP" altLang="en-US" b="1">
                <a:solidFill>
                  <a:schemeClr val="accent2"/>
                </a:solidFill>
                <a:latin typeface="ＭＳ Ｐゴシック" panose="020B0600070205080204" pitchFamily="50" charset="-128"/>
              </a:rPr>
              <a:t>・　特徴（３）</a:t>
            </a:r>
          </a:p>
        </p:txBody>
      </p:sp>
      <p:sp>
        <p:nvSpPr>
          <p:cNvPr id="36876" name="Rectangle 12">
            <a:extLst>
              <a:ext uri="{FF2B5EF4-FFF2-40B4-BE49-F238E27FC236}">
                <a16:creationId xmlns:a16="http://schemas.microsoft.com/office/drawing/2014/main" id="{C48C5860-AE0B-4A06-BEB3-58D6AA0178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3733800"/>
            <a:ext cx="5334000" cy="2667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342000" tIns="198000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Aft>
                <a:spcPct val="80000"/>
              </a:spcAft>
            </a:pPr>
            <a:r>
              <a:rPr lang="ja-JP" altLang="en-US" b="1">
                <a:latin typeface="ＭＳ Ｐゴシック" panose="020B0600070205080204" pitchFamily="50" charset="-128"/>
              </a:rPr>
              <a:t>・　仕様（１）</a:t>
            </a:r>
          </a:p>
          <a:p>
            <a:pPr>
              <a:spcAft>
                <a:spcPct val="80000"/>
              </a:spcAft>
            </a:pPr>
            <a:r>
              <a:rPr lang="ja-JP" altLang="en-US" b="1">
                <a:latin typeface="ＭＳ Ｐゴシック" panose="020B0600070205080204" pitchFamily="50" charset="-128"/>
              </a:rPr>
              <a:t>・　仕様（２）</a:t>
            </a:r>
          </a:p>
          <a:p>
            <a:pPr>
              <a:spcAft>
                <a:spcPct val="80000"/>
              </a:spcAft>
            </a:pPr>
            <a:r>
              <a:rPr lang="ja-JP" altLang="en-US" b="1">
                <a:latin typeface="ＭＳ Ｐゴシック" panose="020B0600070205080204" pitchFamily="50" charset="-128"/>
              </a:rPr>
              <a:t>・　仕様（３）</a:t>
            </a:r>
          </a:p>
          <a:p>
            <a:pPr>
              <a:spcAft>
                <a:spcPct val="80000"/>
              </a:spcAft>
            </a:pPr>
            <a:r>
              <a:rPr lang="ja-JP" altLang="en-US" b="1">
                <a:latin typeface="ＭＳ Ｐゴシック" panose="020B0600070205080204" pitchFamily="50" charset="-128"/>
              </a:rPr>
              <a:t>・　仕様（４）</a:t>
            </a:r>
          </a:p>
        </p:txBody>
      </p:sp>
      <p:sp>
        <p:nvSpPr>
          <p:cNvPr id="36878" name="Rectangle 14">
            <a:extLst>
              <a:ext uri="{FF2B5EF4-FFF2-40B4-BE49-F238E27FC236}">
                <a16:creationId xmlns:a16="http://schemas.microsoft.com/office/drawing/2014/main" id="{D51D2B1B-F948-4C9A-856B-B5E46DFAE1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1219200"/>
            <a:ext cx="2590800" cy="4114800"/>
          </a:xfrm>
          <a:prstGeom prst="rect">
            <a:avLst/>
          </a:prstGeom>
          <a:solidFill>
            <a:srgbClr val="EAEAEA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/>
              <a:t>製品写真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スライド番号プレースホルダー 3">
            <a:extLst>
              <a:ext uri="{FF2B5EF4-FFF2-40B4-BE49-F238E27FC236}">
                <a16:creationId xmlns:a16="http://schemas.microsoft.com/office/drawing/2014/main" id="{6B98D5B0-A628-4E72-B66A-65FBE35FF5F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4E374-353F-4AB7-81D9-26D4D94BC59A}" type="slidenum">
              <a:rPr lang="en-US" altLang="ja-JP"/>
              <a:pPr/>
              <a:t>9</a:t>
            </a:fld>
            <a:endParaRPr lang="en-US" altLang="ja-JP"/>
          </a:p>
        </p:txBody>
      </p:sp>
      <p:sp>
        <p:nvSpPr>
          <p:cNvPr id="40962" name="Rectangle 2">
            <a:extLst>
              <a:ext uri="{FF2B5EF4-FFF2-40B4-BE49-F238E27FC236}">
                <a16:creationId xmlns:a16="http://schemas.microsoft.com/office/drawing/2014/main" id="{B5F7357C-E414-49DE-9A23-1CCC4ABC53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５．価　格</a:t>
            </a:r>
          </a:p>
        </p:txBody>
      </p:sp>
      <p:graphicFrame>
        <p:nvGraphicFramePr>
          <p:cNvPr id="41241" name="Group 281">
            <a:extLst>
              <a:ext uri="{FF2B5EF4-FFF2-40B4-BE49-F238E27FC236}">
                <a16:creationId xmlns:a16="http://schemas.microsoft.com/office/drawing/2014/main" id="{E13060FD-633D-40A1-99EC-ED0CD84ED58E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1143000"/>
          <a:ext cx="8229600" cy="4730750"/>
        </p:xfrm>
        <a:graphic>
          <a:graphicData uri="http://schemas.openxmlformats.org/drawingml/2006/table">
            <a:tbl>
              <a:tblPr/>
              <a:tblGrid>
                <a:gridCol w="1808163">
                  <a:extLst>
                    <a:ext uri="{9D8B030D-6E8A-4147-A177-3AD203B41FA5}">
                      <a16:colId xmlns:a16="http://schemas.microsoft.com/office/drawing/2014/main" val="4027995758"/>
                    </a:ext>
                  </a:extLst>
                </a:gridCol>
                <a:gridCol w="3221037">
                  <a:extLst>
                    <a:ext uri="{9D8B030D-6E8A-4147-A177-3AD203B41FA5}">
                      <a16:colId xmlns:a16="http://schemas.microsoft.com/office/drawing/2014/main" val="611228977"/>
                    </a:ext>
                  </a:extLst>
                </a:gridCol>
                <a:gridCol w="1392238">
                  <a:extLst>
                    <a:ext uri="{9D8B030D-6E8A-4147-A177-3AD203B41FA5}">
                      <a16:colId xmlns:a16="http://schemas.microsoft.com/office/drawing/2014/main" val="170782773"/>
                    </a:ext>
                  </a:extLst>
                </a:gridCol>
                <a:gridCol w="1808162">
                  <a:extLst>
                    <a:ext uri="{9D8B030D-6E8A-4147-A177-3AD203B41FA5}">
                      <a16:colId xmlns:a16="http://schemas.microsoft.com/office/drawing/2014/main" val="1492234791"/>
                    </a:ext>
                  </a:extLst>
                </a:gridCol>
              </a:tblGrid>
              <a:tr h="4572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項　目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概　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価　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備　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1387159"/>
                  </a:ext>
                </a:extLst>
              </a:tr>
              <a:tr h="10683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項目（１）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概要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\9,999,999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354910"/>
                  </a:ext>
                </a:extLst>
              </a:tr>
              <a:tr h="10683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項目（２）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概要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\9,999,999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6904641"/>
                  </a:ext>
                </a:extLst>
              </a:tr>
              <a:tr h="10683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項目（３）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概要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\9,999,999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6013649"/>
                  </a:ext>
                </a:extLst>
              </a:tr>
              <a:tr h="10683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項目（４）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概要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\9,999,999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017637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ＭＳ Ｐゴシック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ＭＳ Ｐゴシック" panose="020B0600070205080204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ＭＳ Ｐゴシック" panose="020B0600070205080204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726</TotalTime>
  <Words>402</Words>
  <Application>Microsoft Office PowerPoint</Application>
  <PresentationFormat>画面に合わせる (4:3)</PresentationFormat>
  <Paragraphs>122</Paragraphs>
  <Slides>12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8" baseType="lpstr">
      <vt:lpstr>Times New Roman</vt:lpstr>
      <vt:lpstr>ＭＳ Ｐゴシック</vt:lpstr>
      <vt:lpstr>ＭＳ Ｐ明朝</vt:lpstr>
      <vt:lpstr>HGP創英角ｺﾞｼｯｸUB</vt:lpstr>
      <vt:lpstr>Century</vt:lpstr>
      <vt:lpstr>標準デザイン</vt:lpstr>
      <vt:lpstr>製品説明 （キャッチコピー）</vt:lpstr>
      <vt:lpstr>１．概　要</vt:lpstr>
      <vt:lpstr>２．イメージ</vt:lpstr>
      <vt:lpstr>３-１．利用シーン（１）</vt:lpstr>
      <vt:lpstr>３-２．利用シーン（２）</vt:lpstr>
      <vt:lpstr>３-３．利用シーン（３）</vt:lpstr>
      <vt:lpstr>３-４．利用シーン（４）</vt:lpstr>
      <vt:lpstr>４．製品仕様</vt:lpstr>
      <vt:lpstr>５．価　格</vt:lpstr>
      <vt:lpstr>６．販売計画</vt:lpstr>
      <vt:lpstr>７．まとめ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sugita</dc:creator>
  <cp:lastModifiedBy>ksugita</cp:lastModifiedBy>
  <cp:revision>39</cp:revision>
  <dcterms:created xsi:type="dcterms:W3CDTF">2003-09-19T19:03:22Z</dcterms:created>
  <dcterms:modified xsi:type="dcterms:W3CDTF">2020-01-07T03:52:33Z</dcterms:modified>
</cp:coreProperties>
</file>