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56" r:id="rId3"/>
    <p:sldId id="261" r:id="rId4"/>
    <p:sldId id="276" r:id="rId5"/>
    <p:sldId id="262" r:id="rId6"/>
    <p:sldId id="267" r:id="rId7"/>
    <p:sldId id="273" r:id="rId8"/>
    <p:sldId id="268" r:id="rId9"/>
    <p:sldId id="277" r:id="rId10"/>
  </p:sldIdLst>
  <p:sldSz cx="9144000" cy="6858000" type="screen4x3"/>
  <p:notesSz cx="6858000" cy="9144000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DDDDDD"/>
    <a:srgbClr val="E1E1FF"/>
    <a:srgbClr val="DDDDFF"/>
    <a:srgbClr val="FFCC99"/>
    <a:srgbClr val="990000"/>
    <a:srgbClr val="99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6" autoAdjust="0"/>
  </p:normalViewPr>
  <p:slideViewPr>
    <p:cSldViewPr>
      <p:cViewPr varScale="1">
        <p:scale>
          <a:sx n="119" d="100"/>
          <a:sy n="119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01FC8642-2B43-4A61-A6B9-07D7F611DC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EF02FA8-ED5B-424A-93FF-E6AD0A3A18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53BFE09A-1A4E-414C-9DFB-0F3FDBAB7FA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38337773-2CD4-4010-B7F6-9A60F80B03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37F06C83-EECD-4A9F-BC40-33BC63787F7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87B718EE-024B-4614-BEA7-A0764DEEA3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37B097-6E09-427B-8CFD-49EB285D94C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2B0B9C0-DDA4-4351-9C64-C63F0EF647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7CD5DBD-9816-4F0B-8315-2F589D13CEF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02EA1BFB-DE98-4028-A6E6-2F57D35864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/>
              <a:t>タイトル</a:t>
            </a:r>
            <a:br>
              <a:rPr lang="ja-JP" altLang="en-US" noProof="0"/>
            </a:br>
            <a:r>
              <a:rPr lang="ja-JP" altLang="en-US" noProof="0"/>
              <a:t>（スローガン）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5FE22B27-2C5C-4A5A-9BF9-98307361A8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B6B7EEE-4792-460B-ADFC-82F5DC2060D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4E806A-4F31-42A1-B97D-4F6F8CB0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F672D6-2C58-40BD-A65A-179F1CAF1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4360C2-B1C4-46C7-A5C5-5437297793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1CA465-EEF5-4D93-AFB5-1CFED15A5B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248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8DF9517-C32C-44EC-8D25-AB135085C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69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2C9FE9-3743-4EC3-AF6A-F70511C24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11980B-4A1D-4141-82F5-0C1C165F8A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BBE0D3-15C0-4F12-8FF5-A4742440A7F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95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580E30-93B7-4783-8C73-0F81EF1D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D28333-191D-4BE9-BF52-1987BD9D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71B3A9-14DE-45DE-A4A2-1A42EDA9BC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52A9C4-85F1-4445-B368-DEF85B0F59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045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C76BAD-6300-4360-9414-A59B247C2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E35383-953A-4048-9C79-BA5B99133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9A75F4-A5A0-4360-972B-B3F939DD13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D0B3FEE-4BDF-4972-8140-9D814C52014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945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1421F2-933D-42F5-90BF-340652B2D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577B3C-789C-4552-97D6-4A7006DD5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AE830E-1E54-4506-834C-2DC80D173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7D145E-BFF1-4BE3-94ED-163F1D0DE3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3E1865-996D-4291-84A9-D13E246CC7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34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30AE58-D057-4004-A464-8804DC73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F025F4-F6A6-4AC2-B71B-E70CC0351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8EEC16-6861-4338-B082-645577B55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1141CF-48F1-4AB8-A525-8D1BDBF47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08A8DEE-9FDA-47E4-8E24-63B308A1F6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19032A-7208-4E12-AD1D-B85A63CBDC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167C7A-6F0A-4DB4-912F-C3B4B4C26AF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761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811A2-FC86-4C66-80A1-0873820B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6AF8568-3173-4A61-BCD0-AA39F33076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CA8FBE-6620-4F29-81AF-7E6E33B012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949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E789BAE-697B-4D58-BF52-6AA266611E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7FD9BD8-1988-4B5C-B012-23C1798119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045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B56FE9-47D8-45CE-BF79-72AC67E2B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8A97F5-7176-4F43-BC95-43CAF6583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2DB183-42AE-4CD8-9879-EDB00C780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BA5AF3-9FC5-4743-83CA-B2C876C08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480A0D9-FF40-454F-82D0-BBB0BE5288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549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9E6545-7570-4574-85A6-EF7546F0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CF649E0-0113-4F2A-A1C4-11AD37D76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B354F5-8627-4D50-89F1-4126F9715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C1D23E-A9F8-4F29-BD48-C8E6AF4437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883C22-23F8-4D51-AB8F-49ABDA78D86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3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49A3338A-C0FD-47DA-B466-C374ABE74E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B154DAFC-834E-4213-85A1-6B2AC2191E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690E24AC-10A2-4E90-8BB8-060963CCF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6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C8A37C60-2839-4E0A-856A-E19A4D813E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29400"/>
            <a:ext cx="53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D43F5C-2AF9-4DA7-B3AD-AECBA9A8BB1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keru-p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F5364CB1-AF27-4A81-9AA7-8D3AD114A9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A088144-A245-4D71-A4B9-D10D3C29DC9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D8C0D2A3-2902-4A4C-84BB-DA499C176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9999.99.99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99B884BF-2684-4CFA-AD7B-39479E342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株式会社○○○○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73EFF90A-796E-421C-ABB9-33980CB21F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sz="4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プロジェクト説明</a:t>
            </a:r>
            <a:br>
              <a:rPr lang="ja-JP" altLang="en-US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（スローガン）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05C4D19C-E609-4E2F-BBC6-FFA8145367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A47E7-C9EE-46DD-987E-593262ED10AF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3CB5161F-E5EA-4269-B4B8-76169585D33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１．概　要</a:t>
            </a:r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DBF9EB7-9C68-4FD3-B00F-860BCE3EA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229600" cy="32766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270000" tIns="190800" rIns="198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</a:t>
            </a:r>
          </a:p>
          <a:p>
            <a:pPr>
              <a:spcAft>
                <a:spcPct val="50000"/>
              </a:spcAft>
            </a:pPr>
            <a:r>
              <a:rPr lang="ja-JP" altLang="en-US">
                <a:latin typeface="ＭＳ Ｐゴシック" panose="020B0600070205080204" pitchFamily="50" charset="-128"/>
              </a:rPr>
              <a:t>・概要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1371D0E2-9E11-44D5-BD4C-036BF4CF8A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D740F-B7D2-4E14-A5A8-5E1EDA334703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533D88F3-61D3-4CC1-AE31-A51C0DB2F6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２．目　的</a:t>
            </a:r>
          </a:p>
        </p:txBody>
      </p:sp>
      <p:sp>
        <p:nvSpPr>
          <p:cNvPr id="33023" name="Rectangle 255">
            <a:extLst>
              <a:ext uri="{FF2B5EF4-FFF2-40B4-BE49-F238E27FC236}">
                <a16:creationId xmlns:a16="http://schemas.microsoft.com/office/drawing/2014/main" id="{9D3BD3AE-A119-44D5-A92C-2DA5D1406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8229600" cy="1905000"/>
          </a:xfrm>
          <a:prstGeom prst="rect">
            <a:avLst/>
          </a:prstGeom>
          <a:solidFill>
            <a:srgbClr val="DFF5D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latin typeface="ＭＳ Ｐゴシック" panose="020B0600070205080204" pitchFamily="50" charset="-128"/>
              </a:rPr>
              <a:t>プロジェクトの目的、使命</a:t>
            </a:r>
          </a:p>
        </p:txBody>
      </p:sp>
      <p:sp>
        <p:nvSpPr>
          <p:cNvPr id="33024" name="AutoShape 256">
            <a:extLst>
              <a:ext uri="{FF2B5EF4-FFF2-40B4-BE49-F238E27FC236}">
                <a16:creationId xmlns:a16="http://schemas.microsoft.com/office/drawing/2014/main" id="{A9FB0832-09BA-4F65-A478-BFD9557FA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1143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目　的</a:t>
            </a:r>
          </a:p>
        </p:txBody>
      </p:sp>
      <p:sp>
        <p:nvSpPr>
          <p:cNvPr id="33025" name="Rectangle 257">
            <a:extLst>
              <a:ext uri="{FF2B5EF4-FFF2-40B4-BE49-F238E27FC236}">
                <a16:creationId xmlns:a16="http://schemas.microsoft.com/office/drawing/2014/main" id="{EF9225AA-499C-4FA4-A378-3968B9838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8229600" cy="1905000"/>
          </a:xfrm>
          <a:prstGeom prst="rect">
            <a:avLst/>
          </a:prstGeom>
          <a:solidFill>
            <a:srgbClr val="FFDDDD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latin typeface="ＭＳ Ｐゴシック" panose="020B0600070205080204" pitchFamily="50" charset="-128"/>
              </a:rPr>
              <a:t>プロジェクトの目標</a:t>
            </a:r>
          </a:p>
        </p:txBody>
      </p:sp>
      <p:sp>
        <p:nvSpPr>
          <p:cNvPr id="33026" name="AutoShape 258">
            <a:extLst>
              <a:ext uri="{FF2B5EF4-FFF2-40B4-BE49-F238E27FC236}">
                <a16:creationId xmlns:a16="http://schemas.microsoft.com/office/drawing/2014/main" id="{477564EA-B17E-49A4-8B90-FC4EB1E7B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38100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目　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87CEDE79-17EB-45F0-A943-FFD7C1E553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CE514-6191-47B8-B9CC-218ED60D7916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50201" name="Line 25">
            <a:extLst>
              <a:ext uri="{FF2B5EF4-FFF2-40B4-BE49-F238E27FC236}">
                <a16:creationId xmlns:a16="http://schemas.microsoft.com/office/drawing/2014/main" id="{2D10654C-BB18-4689-9967-B60944929B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6900" y="2667000"/>
            <a:ext cx="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50200" name="Line 24">
            <a:extLst>
              <a:ext uri="{FF2B5EF4-FFF2-40B4-BE49-F238E27FC236}">
                <a16:creationId xmlns:a16="http://schemas.microsoft.com/office/drawing/2014/main" id="{F47A0E24-3207-473B-ADA6-B6818204A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300" y="2667000"/>
            <a:ext cx="0" cy="5334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50178" name="Freeform 2">
            <a:extLst>
              <a:ext uri="{FF2B5EF4-FFF2-40B4-BE49-F238E27FC236}">
                <a16:creationId xmlns:a16="http://schemas.microsoft.com/office/drawing/2014/main" id="{76398018-BB77-4E01-A812-CC4BC07EA2A5}"/>
              </a:ext>
            </a:extLst>
          </p:cNvPr>
          <p:cNvSpPr>
            <a:spLocks/>
          </p:cNvSpPr>
          <p:nvPr/>
        </p:nvSpPr>
        <p:spPr bwMode="auto">
          <a:xfrm>
            <a:off x="1676400" y="2667000"/>
            <a:ext cx="5791200" cy="457200"/>
          </a:xfrm>
          <a:custGeom>
            <a:avLst/>
            <a:gdLst>
              <a:gd name="T0" fmla="*/ 0 w 3744"/>
              <a:gd name="T1" fmla="*/ 288 h 288"/>
              <a:gd name="T2" fmla="*/ 0 w 3744"/>
              <a:gd name="T3" fmla="*/ 0 h 288"/>
              <a:gd name="T4" fmla="*/ 3744 w 3744"/>
              <a:gd name="T5" fmla="*/ 0 h 288"/>
              <a:gd name="T6" fmla="*/ 3744 w 3744"/>
              <a:gd name="T7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88">
                <a:moveTo>
                  <a:pt x="0" y="288"/>
                </a:moveTo>
                <a:lnTo>
                  <a:pt x="0" y="0"/>
                </a:lnTo>
                <a:lnTo>
                  <a:pt x="3744" y="0"/>
                </a:lnTo>
                <a:lnTo>
                  <a:pt x="3744" y="288"/>
                </a:ln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39CE42F0-6ED8-4934-A13C-EAA200774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4200"/>
            <a:ext cx="19050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・責任者名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52FAF677-D7CD-4B65-A5B4-C23F9664F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３．体　制</a:t>
            </a:r>
          </a:p>
        </p:txBody>
      </p:sp>
      <p:sp>
        <p:nvSpPr>
          <p:cNvPr id="50183" name="Line 7">
            <a:extLst>
              <a:ext uri="{FF2B5EF4-FFF2-40B4-BE49-F238E27FC236}">
                <a16:creationId xmlns:a16="http://schemas.microsoft.com/office/drawing/2014/main" id="{9ED860C4-9F91-4ACA-B6F0-E4A0BD2E4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371600"/>
            <a:ext cx="0" cy="12954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50184" name="Rectangle 8">
            <a:extLst>
              <a:ext uri="{FF2B5EF4-FFF2-40B4-BE49-F238E27FC236}">
                <a16:creationId xmlns:a16="http://schemas.microsoft.com/office/drawing/2014/main" id="{0A14DD65-DAB2-43A3-8590-6B88BB346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66800"/>
            <a:ext cx="3200400" cy="4572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部署名：所属長名</a:t>
            </a:r>
          </a:p>
        </p:txBody>
      </p:sp>
      <p:sp>
        <p:nvSpPr>
          <p:cNvPr id="50185" name="Rectangle 9">
            <a:extLst>
              <a:ext uri="{FF2B5EF4-FFF2-40B4-BE49-F238E27FC236}">
                <a16:creationId xmlns:a16="http://schemas.microsoft.com/office/drawing/2014/main" id="{28BD071F-A065-4FA2-84D1-C24A4D36F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05000"/>
            <a:ext cx="3200400" cy="4572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副所属長名</a:t>
            </a:r>
          </a:p>
        </p:txBody>
      </p:sp>
      <p:sp>
        <p:nvSpPr>
          <p:cNvPr id="50186" name="AutoShape 10">
            <a:extLst>
              <a:ext uri="{FF2B5EF4-FFF2-40B4-BE49-F238E27FC236}">
                <a16:creationId xmlns:a16="http://schemas.microsoft.com/office/drawing/2014/main" id="{DF2D3EDC-FC94-4B88-BB27-1DAE4EF1E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8956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チームＡ</a:t>
            </a:r>
          </a:p>
        </p:txBody>
      </p:sp>
      <p:sp>
        <p:nvSpPr>
          <p:cNvPr id="50194" name="Rectangle 18">
            <a:extLst>
              <a:ext uri="{FF2B5EF4-FFF2-40B4-BE49-F238E27FC236}">
                <a16:creationId xmlns:a16="http://schemas.microsoft.com/office/drawing/2014/main" id="{5A122E1F-B590-420F-9063-214F7A25D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124200"/>
            <a:ext cx="19050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・責任者名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50195" name="AutoShape 19">
            <a:extLst>
              <a:ext uri="{FF2B5EF4-FFF2-40B4-BE49-F238E27FC236}">
                <a16:creationId xmlns:a16="http://schemas.microsoft.com/office/drawing/2014/main" id="{2B9CCFC4-51F5-4194-BC43-448B14601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8956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チームＢ</a:t>
            </a:r>
          </a:p>
        </p:txBody>
      </p:sp>
      <p:sp>
        <p:nvSpPr>
          <p:cNvPr id="50196" name="Rectangle 20">
            <a:extLst>
              <a:ext uri="{FF2B5EF4-FFF2-40B4-BE49-F238E27FC236}">
                <a16:creationId xmlns:a16="http://schemas.microsoft.com/office/drawing/2014/main" id="{75D51DD8-A374-46F2-92F2-082A660ED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24200"/>
            <a:ext cx="19050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 eaLnBrk="0" hangingPunct="0"/>
            <a:r>
              <a:rPr kumimoji="0" lang="ja-JP" altLang="en-US" sz="2000">
                <a:latin typeface="ＭＳ Ｐゴシック" panose="020B0600070205080204" pitchFamily="50" charset="-128"/>
              </a:rPr>
              <a:t>・責任者名</a:t>
            </a:r>
          </a:p>
          <a:p>
            <a:pPr algn="l" eaLnBrk="0" hangingPunct="0"/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50197" name="AutoShape 21">
            <a:extLst>
              <a:ext uri="{FF2B5EF4-FFF2-40B4-BE49-F238E27FC236}">
                <a16:creationId xmlns:a16="http://schemas.microsoft.com/office/drawing/2014/main" id="{2113A883-0529-4451-A1BF-526944B96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8956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チームＣ</a:t>
            </a:r>
          </a:p>
        </p:txBody>
      </p:sp>
      <p:sp>
        <p:nvSpPr>
          <p:cNvPr id="50198" name="Rectangle 22">
            <a:extLst>
              <a:ext uri="{FF2B5EF4-FFF2-40B4-BE49-F238E27FC236}">
                <a16:creationId xmlns:a16="http://schemas.microsoft.com/office/drawing/2014/main" id="{897E5466-D207-4CEE-AB41-1C14ADB1B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124200"/>
            <a:ext cx="19050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 eaLnBrk="0" hangingPunct="0"/>
            <a:r>
              <a:rPr kumimoji="0" lang="ja-JP" altLang="en-US" sz="2000">
                <a:latin typeface="ＭＳ Ｐゴシック" panose="020B0600070205080204" pitchFamily="50" charset="-128"/>
              </a:rPr>
              <a:t>・責任者名</a:t>
            </a:r>
          </a:p>
          <a:p>
            <a:pPr algn="l" eaLnBrk="0" hangingPunct="0"/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50199" name="AutoShape 23">
            <a:extLst>
              <a:ext uri="{FF2B5EF4-FFF2-40B4-BE49-F238E27FC236}">
                <a16:creationId xmlns:a16="http://schemas.microsoft.com/office/drawing/2014/main" id="{8582559C-1E29-4CC4-A900-D8481E288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8956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BF8199D9-3ADD-4830-B422-AA4201D8BB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CE12C-EA8B-483A-8799-ED5B313E7121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3809" name="Rectangle 17">
            <a:extLst>
              <a:ext uri="{FF2B5EF4-FFF2-40B4-BE49-F238E27FC236}">
                <a16:creationId xmlns:a16="http://schemas.microsoft.com/office/drawing/2014/main" id="{470012D9-9E17-4352-AC84-7C8FF2FE2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5400"/>
            <a:ext cx="3886200" cy="2133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334800"/>
          <a:lstStyle/>
          <a:p>
            <a:pPr algn="l"/>
            <a:r>
              <a:rPr lang="ja-JP" altLang="en-US" sz="2000"/>
              <a:t>・役割</a:t>
            </a:r>
          </a:p>
          <a:p>
            <a:pPr algn="l"/>
            <a:r>
              <a:rPr lang="ja-JP" altLang="en-US" sz="2000"/>
              <a:t>・作業内容</a:t>
            </a:r>
          </a:p>
          <a:p>
            <a:pPr algn="l"/>
            <a:r>
              <a:rPr lang="ja-JP" altLang="en-US" sz="2000"/>
              <a:t>・代表者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4F5A7E1-7376-4FE0-BCCE-A3276B754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４．作業内容</a:t>
            </a:r>
          </a:p>
        </p:txBody>
      </p:sp>
      <p:sp>
        <p:nvSpPr>
          <p:cNvPr id="33810" name="AutoShape 18">
            <a:extLst>
              <a:ext uri="{FF2B5EF4-FFF2-40B4-BE49-F238E27FC236}">
                <a16:creationId xmlns:a16="http://schemas.microsoft.com/office/drawing/2014/main" id="{24B1F0DE-1A1F-4A49-9E7F-C8AFE5C8C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1066800"/>
            <a:ext cx="2743200" cy="457200"/>
          </a:xfrm>
          <a:prstGeom prst="roundRect">
            <a:avLst>
              <a:gd name="adj" fmla="val 20139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チームＡ</a:t>
            </a:r>
          </a:p>
        </p:txBody>
      </p:sp>
      <p:sp>
        <p:nvSpPr>
          <p:cNvPr id="33872" name="Rectangle 80">
            <a:extLst>
              <a:ext uri="{FF2B5EF4-FFF2-40B4-BE49-F238E27FC236}">
                <a16:creationId xmlns:a16="http://schemas.microsoft.com/office/drawing/2014/main" id="{E83041F1-7EE6-4349-8829-C9603D778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500" y="1295400"/>
            <a:ext cx="3886200" cy="2133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334800"/>
          <a:lstStyle/>
          <a:p>
            <a:pPr algn="l"/>
            <a:r>
              <a:rPr lang="ja-JP" altLang="en-US" sz="2000"/>
              <a:t>・役割</a:t>
            </a:r>
          </a:p>
          <a:p>
            <a:pPr algn="l"/>
            <a:r>
              <a:rPr lang="ja-JP" altLang="en-US" sz="2000"/>
              <a:t>・作業内容</a:t>
            </a:r>
          </a:p>
          <a:p>
            <a:pPr algn="l"/>
            <a:r>
              <a:rPr lang="ja-JP" altLang="en-US" sz="2000"/>
              <a:t>・代表者</a:t>
            </a:r>
          </a:p>
        </p:txBody>
      </p:sp>
      <p:sp>
        <p:nvSpPr>
          <p:cNvPr id="33873" name="AutoShape 81">
            <a:extLst>
              <a:ext uri="{FF2B5EF4-FFF2-40B4-BE49-F238E27FC236}">
                <a16:creationId xmlns:a16="http://schemas.microsoft.com/office/drawing/2014/main" id="{23616821-B0FB-4088-B7B9-423E16E2A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066800"/>
            <a:ext cx="2743200" cy="457200"/>
          </a:xfrm>
          <a:prstGeom prst="roundRect">
            <a:avLst>
              <a:gd name="adj" fmla="val 20139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チームＢ</a:t>
            </a:r>
          </a:p>
        </p:txBody>
      </p:sp>
      <p:sp>
        <p:nvSpPr>
          <p:cNvPr id="33874" name="Rectangle 82">
            <a:extLst>
              <a:ext uri="{FF2B5EF4-FFF2-40B4-BE49-F238E27FC236}">
                <a16:creationId xmlns:a16="http://schemas.microsoft.com/office/drawing/2014/main" id="{6FBA313A-1839-4F1E-AD45-6B0AEA1CE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4038600"/>
            <a:ext cx="3886200" cy="2133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334800"/>
          <a:lstStyle/>
          <a:p>
            <a:pPr algn="l"/>
            <a:r>
              <a:rPr lang="ja-JP" altLang="en-US" sz="2000"/>
              <a:t>・役割</a:t>
            </a:r>
          </a:p>
          <a:p>
            <a:pPr algn="l"/>
            <a:r>
              <a:rPr lang="ja-JP" altLang="en-US" sz="2000"/>
              <a:t>・作業内容</a:t>
            </a:r>
          </a:p>
          <a:p>
            <a:pPr algn="l"/>
            <a:r>
              <a:rPr lang="ja-JP" altLang="en-US" sz="2000"/>
              <a:t>・代表者</a:t>
            </a:r>
          </a:p>
        </p:txBody>
      </p:sp>
      <p:sp>
        <p:nvSpPr>
          <p:cNvPr id="33875" name="AutoShape 83">
            <a:extLst>
              <a:ext uri="{FF2B5EF4-FFF2-40B4-BE49-F238E27FC236}">
                <a16:creationId xmlns:a16="http://schemas.microsoft.com/office/drawing/2014/main" id="{09F8A002-0415-4A01-AC42-EB7E989AF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810000"/>
            <a:ext cx="2743200" cy="457200"/>
          </a:xfrm>
          <a:prstGeom prst="roundRect">
            <a:avLst>
              <a:gd name="adj" fmla="val 20139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チームＣ</a:t>
            </a:r>
          </a:p>
        </p:txBody>
      </p:sp>
      <p:sp>
        <p:nvSpPr>
          <p:cNvPr id="33876" name="Rectangle 84">
            <a:extLst>
              <a:ext uri="{FF2B5EF4-FFF2-40B4-BE49-F238E27FC236}">
                <a16:creationId xmlns:a16="http://schemas.microsoft.com/office/drawing/2014/main" id="{B1EA148A-54D5-4C0A-A8B9-E89D18509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038600"/>
            <a:ext cx="3886200" cy="2133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334800"/>
          <a:lstStyle/>
          <a:p>
            <a:pPr algn="l"/>
            <a:r>
              <a:rPr lang="ja-JP" altLang="en-US" sz="2000"/>
              <a:t>・役割</a:t>
            </a:r>
          </a:p>
          <a:p>
            <a:pPr algn="l"/>
            <a:r>
              <a:rPr lang="ja-JP" altLang="en-US" sz="2000"/>
              <a:t>・作業内容</a:t>
            </a:r>
          </a:p>
          <a:p>
            <a:pPr algn="l"/>
            <a:r>
              <a:rPr lang="ja-JP" altLang="en-US" sz="2000"/>
              <a:t>・代表者</a:t>
            </a:r>
          </a:p>
        </p:txBody>
      </p:sp>
      <p:sp>
        <p:nvSpPr>
          <p:cNvPr id="33877" name="AutoShape 85">
            <a:extLst>
              <a:ext uri="{FF2B5EF4-FFF2-40B4-BE49-F238E27FC236}">
                <a16:creationId xmlns:a16="http://schemas.microsoft.com/office/drawing/2014/main" id="{EFB98B51-39FA-433C-813A-E0CB01F08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3810000"/>
            <a:ext cx="2743200" cy="457200"/>
          </a:xfrm>
          <a:prstGeom prst="roundRect">
            <a:avLst>
              <a:gd name="adj" fmla="val 20139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チームＤ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スライド番号プレースホルダー 3">
            <a:extLst>
              <a:ext uri="{FF2B5EF4-FFF2-40B4-BE49-F238E27FC236}">
                <a16:creationId xmlns:a16="http://schemas.microsoft.com/office/drawing/2014/main" id="{63A48628-2620-462A-86B4-B2BC107227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B70B0-2FC0-464C-880B-9F1ED087D201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5988C1FD-C403-4CBD-890D-5DEEC992A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５．工　程</a:t>
            </a:r>
          </a:p>
        </p:txBody>
      </p:sp>
      <p:graphicFrame>
        <p:nvGraphicFramePr>
          <p:cNvPr id="39258" name="Group 346">
            <a:extLst>
              <a:ext uri="{FF2B5EF4-FFF2-40B4-BE49-F238E27FC236}">
                <a16:creationId xmlns:a16="http://schemas.microsoft.com/office/drawing/2014/main" id="{4907A1B8-6B16-484A-ADCB-1398D7555257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066800"/>
          <a:ext cx="8382000" cy="49545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26900211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14656644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275409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68572192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24619626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97671297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454562823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チーム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作業内容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620534"/>
                  </a:ext>
                </a:extLst>
              </a:tr>
              <a:tr h="11382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チームＡ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476237"/>
                  </a:ext>
                </a:extLst>
              </a:tr>
              <a:tr h="11398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チームＢ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996070"/>
                  </a:ext>
                </a:extLst>
              </a:tr>
              <a:tr h="11414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チームＣ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084541"/>
                  </a:ext>
                </a:extLst>
              </a:tr>
              <a:tr h="11398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チームＤ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3038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スライド番号プレースホルダー 3">
            <a:extLst>
              <a:ext uri="{FF2B5EF4-FFF2-40B4-BE49-F238E27FC236}">
                <a16:creationId xmlns:a16="http://schemas.microsoft.com/office/drawing/2014/main" id="{49BC01CA-7555-4316-98F6-AF50178F71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2567-C79B-4B4A-8F5B-7D6763194A7A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46096" name="AutoShape 16">
            <a:extLst>
              <a:ext uri="{FF2B5EF4-FFF2-40B4-BE49-F238E27FC236}">
                <a16:creationId xmlns:a16="http://schemas.microsoft.com/office/drawing/2014/main" id="{E1D1FE01-58D2-4A25-8CFE-3133E9303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049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403E52-91C6-4CD5-945F-DA8F7A0D31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６．課　題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FADAD545-75DE-4FCF-886C-C8E45784B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3352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課題（１）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7F5ED3D0-F6C0-47EA-AE71-2AEB5DEF1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438400"/>
            <a:ext cx="3352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課題（２）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103A15D0-622D-4BAA-B321-C22DD0DDF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886200"/>
            <a:ext cx="3352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課題（３）</a:t>
            </a:r>
          </a:p>
        </p:txBody>
      </p:sp>
      <p:sp>
        <p:nvSpPr>
          <p:cNvPr id="46087" name="Oval 7">
            <a:extLst>
              <a:ext uri="{FF2B5EF4-FFF2-40B4-BE49-F238E27FC236}">
                <a16:creationId xmlns:a16="http://schemas.microsoft.com/office/drawing/2014/main" id="{7C80EBC6-C9EE-4E2C-B9CF-3C745D04A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1143000"/>
            <a:ext cx="5715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１</a:t>
            </a:r>
          </a:p>
        </p:txBody>
      </p:sp>
      <p:sp>
        <p:nvSpPr>
          <p:cNvPr id="46088" name="Oval 8">
            <a:extLst>
              <a:ext uri="{FF2B5EF4-FFF2-40B4-BE49-F238E27FC236}">
                <a16:creationId xmlns:a16="http://schemas.microsoft.com/office/drawing/2014/main" id="{9987350E-F39F-4987-BDA2-C3109B29A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2590800"/>
            <a:ext cx="5715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46089" name="Oval 9">
            <a:extLst>
              <a:ext uri="{FF2B5EF4-FFF2-40B4-BE49-F238E27FC236}">
                <a16:creationId xmlns:a16="http://schemas.microsoft.com/office/drawing/2014/main" id="{CE59FD17-8B7E-43FD-BF7A-AABCA94BF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4038600"/>
            <a:ext cx="5715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459B7877-5DF1-424D-9011-0E3EE3F05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990600"/>
            <a:ext cx="4343400" cy="10668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361E9604-819C-413C-8096-B5431B043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38400"/>
            <a:ext cx="4343400" cy="10668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2" name="Rectangle 12">
            <a:extLst>
              <a:ext uri="{FF2B5EF4-FFF2-40B4-BE49-F238E27FC236}">
                <a16:creationId xmlns:a16="http://schemas.microsoft.com/office/drawing/2014/main" id="{398EC7E2-598C-4487-A1D9-107CF8A84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86200"/>
            <a:ext cx="4343400" cy="10668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3" name="Rectangle 13">
            <a:extLst>
              <a:ext uri="{FF2B5EF4-FFF2-40B4-BE49-F238E27FC236}">
                <a16:creationId xmlns:a16="http://schemas.microsoft.com/office/drawing/2014/main" id="{68084C99-2879-40CD-B1EF-4B886BED2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3352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1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課題（４）</a:t>
            </a:r>
          </a:p>
        </p:txBody>
      </p:sp>
      <p:sp>
        <p:nvSpPr>
          <p:cNvPr id="46094" name="Oval 14">
            <a:extLst>
              <a:ext uri="{FF2B5EF4-FFF2-40B4-BE49-F238E27FC236}">
                <a16:creationId xmlns:a16="http://schemas.microsoft.com/office/drawing/2014/main" id="{DAFC4E8C-FEDD-48A5-B941-27B35B69D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5486400"/>
            <a:ext cx="571500" cy="762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４</a:t>
            </a:r>
          </a:p>
        </p:txBody>
      </p:sp>
      <p:sp>
        <p:nvSpPr>
          <p:cNvPr id="46095" name="Rectangle 15">
            <a:extLst>
              <a:ext uri="{FF2B5EF4-FFF2-40B4-BE49-F238E27FC236}">
                <a16:creationId xmlns:a16="http://schemas.microsoft.com/office/drawing/2014/main" id="{FE5080CE-B300-4F5B-90E3-8F3709BD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334000"/>
            <a:ext cx="4343400" cy="10668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7" name="AutoShape 17">
            <a:extLst>
              <a:ext uri="{FF2B5EF4-FFF2-40B4-BE49-F238E27FC236}">
                <a16:creationId xmlns:a16="http://schemas.microsoft.com/office/drawing/2014/main" id="{D5E85E3F-B514-4711-9681-50477C2DF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527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8" name="AutoShape 18">
            <a:extLst>
              <a:ext uri="{FF2B5EF4-FFF2-40B4-BE49-F238E27FC236}">
                <a16:creationId xmlns:a16="http://schemas.microsoft.com/office/drawing/2014/main" id="{B87E1EFE-C055-49D1-A759-A94B90C1A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0005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9" name="AutoShape 19">
            <a:extLst>
              <a:ext uri="{FF2B5EF4-FFF2-40B4-BE49-F238E27FC236}">
                <a16:creationId xmlns:a16="http://schemas.microsoft.com/office/drawing/2014/main" id="{5A5F37E5-518F-401A-B783-AA03EC5F6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4483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3">
            <a:extLst>
              <a:ext uri="{FF2B5EF4-FFF2-40B4-BE49-F238E27FC236}">
                <a16:creationId xmlns:a16="http://schemas.microsoft.com/office/drawing/2014/main" id="{9CDA06DC-49B9-4B3F-A866-C505099BA6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26E7C-5DA6-468B-AA38-0690508C0E04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9976" name="Rectangle 40">
            <a:extLst>
              <a:ext uri="{FF2B5EF4-FFF2-40B4-BE49-F238E27FC236}">
                <a16:creationId xmlns:a16="http://schemas.microsoft.com/office/drawing/2014/main" id="{200913E2-6CA0-4620-87B5-CAAFA42AB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8229600" cy="22860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まとめ（３）</a:t>
            </a: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7FF29237-6312-4974-8CF5-68C0AA68A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７．まとめ</a:t>
            </a:r>
          </a:p>
        </p:txBody>
      </p:sp>
      <p:sp>
        <p:nvSpPr>
          <p:cNvPr id="39975" name="AutoShape 39">
            <a:extLst>
              <a:ext uri="{FF2B5EF4-FFF2-40B4-BE49-F238E27FC236}">
                <a16:creationId xmlns:a16="http://schemas.microsoft.com/office/drawing/2014/main" id="{1E5A2291-58D9-446E-973A-33F4F01ECC5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229100" y="2743200"/>
            <a:ext cx="685800" cy="1752600"/>
          </a:xfrm>
          <a:prstGeom prst="rightArrow">
            <a:avLst>
              <a:gd name="adj1" fmla="val 47648"/>
              <a:gd name="adj2" fmla="val 47685"/>
            </a:avLst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9978" name="Rectangle 42">
            <a:extLst>
              <a:ext uri="{FF2B5EF4-FFF2-40B4-BE49-F238E27FC236}">
                <a16:creationId xmlns:a16="http://schemas.microsoft.com/office/drawing/2014/main" id="{81C0C4C2-EE27-4504-B3D1-697A0BCBB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8229600" cy="1905000"/>
          </a:xfrm>
          <a:prstGeom prst="rect">
            <a:avLst/>
          </a:prstGeom>
          <a:solidFill>
            <a:srgbClr val="DFF5D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latin typeface="ＭＳ Ｐゴシック" panose="020B0600070205080204" pitchFamily="50" charset="-128"/>
              </a:rPr>
              <a:t>プロジェクトの目的、使命</a:t>
            </a:r>
          </a:p>
        </p:txBody>
      </p:sp>
      <p:sp>
        <p:nvSpPr>
          <p:cNvPr id="39979" name="AutoShape 43">
            <a:extLst>
              <a:ext uri="{FF2B5EF4-FFF2-40B4-BE49-F238E27FC236}">
                <a16:creationId xmlns:a16="http://schemas.microsoft.com/office/drawing/2014/main" id="{10947D96-8B64-4751-8BCC-9F68ACA1D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700" y="9906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目　的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C922C001-0772-47BC-AEF4-25B0A66BF7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6AE37D-6B80-45C3-9E08-127FFBD02932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53280" name="WordArt 32">
            <a:hlinkClick r:id="rId2"/>
            <a:extLst>
              <a:ext uri="{FF2B5EF4-FFF2-40B4-BE49-F238E27FC236}">
                <a16:creationId xmlns:a16="http://schemas.microsoft.com/office/drawing/2014/main" id="{5E048EE3-ED3D-44D9-931B-9BFFD43897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2781300"/>
            <a:ext cx="8001000" cy="488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44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実践的！！パワーポイントの上手な使い方</a:t>
            </a:r>
          </a:p>
        </p:txBody>
      </p:sp>
      <p:sp>
        <p:nvSpPr>
          <p:cNvPr id="53281" name="WordArt 33">
            <a:hlinkClick r:id="rId2"/>
            <a:extLst>
              <a:ext uri="{FF2B5EF4-FFF2-40B4-BE49-F238E27FC236}">
                <a16:creationId xmlns:a16="http://schemas.microsoft.com/office/drawing/2014/main" id="{3E106A8E-0486-4548-8FCF-19240AB1322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1916113"/>
            <a:ext cx="230505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Powerd by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  <p:sp>
        <p:nvSpPr>
          <p:cNvPr id="53282" name="WordArt 34">
            <a:hlinkClick r:id="rId2"/>
            <a:extLst>
              <a:ext uri="{FF2B5EF4-FFF2-40B4-BE49-F238E27FC236}">
                <a16:creationId xmlns:a16="http://schemas.microsoft.com/office/drawing/2014/main" id="{F31922AE-815F-4908-B3AF-AE5493894D7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6263" y="3716338"/>
            <a:ext cx="7991475" cy="5762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http://www.jissen-p.com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245</Words>
  <Application>Microsoft Office PowerPoint</Application>
  <PresentationFormat>画面に合わせる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Times New Roman</vt:lpstr>
      <vt:lpstr>ＭＳ Ｐゴシック</vt:lpstr>
      <vt:lpstr>ＭＳ Ｐ明朝</vt:lpstr>
      <vt:lpstr>HGP創英角ｺﾞｼｯｸUB</vt:lpstr>
      <vt:lpstr>Century</vt:lpstr>
      <vt:lpstr>標準デザイン</vt:lpstr>
      <vt:lpstr>プロジェクト説明 （スローガン）</vt:lpstr>
      <vt:lpstr>１．概　要</vt:lpstr>
      <vt:lpstr>２．目　的</vt:lpstr>
      <vt:lpstr>３．体　制</vt:lpstr>
      <vt:lpstr>４．作業内容</vt:lpstr>
      <vt:lpstr>５．工　程</vt:lpstr>
      <vt:lpstr>６．課　題</vt:lpstr>
      <vt:lpstr>７．まとめ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sugita</dc:creator>
  <cp:lastModifiedBy>ksugita</cp:lastModifiedBy>
  <cp:revision>41</cp:revision>
  <dcterms:created xsi:type="dcterms:W3CDTF">2003-09-19T19:03:22Z</dcterms:created>
  <dcterms:modified xsi:type="dcterms:W3CDTF">2020-01-07T03:52:54Z</dcterms:modified>
</cp:coreProperties>
</file>