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0" r:id="rId2"/>
    <p:sldId id="256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945688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D888"/>
    <a:srgbClr val="70D070"/>
    <a:srgbClr val="48C248"/>
    <a:srgbClr val="006600"/>
    <a:srgbClr val="E1E1FF"/>
    <a:srgbClr val="B2B2B2"/>
    <a:srgbClr val="DDDD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16" autoAdjust="0"/>
  </p:normalViewPr>
  <p:slideViewPr>
    <p:cSldViewPr>
      <p:cViewPr varScale="1">
        <p:scale>
          <a:sx n="119" d="100"/>
          <a:sy n="119" d="100"/>
        </p:scale>
        <p:origin x="129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26">
            <a:extLst>
              <a:ext uri="{FF2B5EF4-FFF2-40B4-BE49-F238E27FC236}">
                <a16:creationId xmlns:a16="http://schemas.microsoft.com/office/drawing/2014/main" id="{21B69070-0D75-4652-BC7D-A4CFD161E9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l" defTabSz="925513">
              <a:defRPr sz="1200"/>
            </a:lvl1pPr>
          </a:lstStyle>
          <a:p>
            <a:endParaRPr lang="en-US" altLang="ja-JP"/>
          </a:p>
        </p:txBody>
      </p:sp>
      <p:sp>
        <p:nvSpPr>
          <p:cNvPr id="41987" name="Rectangle 1027">
            <a:extLst>
              <a:ext uri="{FF2B5EF4-FFF2-40B4-BE49-F238E27FC236}">
                <a16:creationId xmlns:a16="http://schemas.microsoft.com/office/drawing/2014/main" id="{F7C517B7-9625-4493-BBCD-FDEB3144BC8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en-US" altLang="ja-JP"/>
          </a:p>
        </p:txBody>
      </p:sp>
      <p:sp>
        <p:nvSpPr>
          <p:cNvPr id="41988" name="Rectangle 1028">
            <a:extLst>
              <a:ext uri="{FF2B5EF4-FFF2-40B4-BE49-F238E27FC236}">
                <a16:creationId xmlns:a16="http://schemas.microsoft.com/office/drawing/2014/main" id="{B94D16CB-433C-4622-94AF-BDE7674A7EC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l" defTabSz="925513">
              <a:defRPr sz="1200"/>
            </a:lvl1pPr>
          </a:lstStyle>
          <a:p>
            <a:endParaRPr lang="en-US" altLang="ja-JP"/>
          </a:p>
        </p:txBody>
      </p:sp>
      <p:sp>
        <p:nvSpPr>
          <p:cNvPr id="41989" name="Rectangle 1029">
            <a:extLst>
              <a:ext uri="{FF2B5EF4-FFF2-40B4-BE49-F238E27FC236}">
                <a16:creationId xmlns:a16="http://schemas.microsoft.com/office/drawing/2014/main" id="{9B1EBFC2-0D08-4A39-849E-1D9BD05AD9B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7213"/>
            <a:ext cx="29718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511AEA76-6EE7-42F9-8EA0-03BB7DA76D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196E7EC1-016E-448C-8968-1C5EB0E6C87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l" defTabSz="925513">
              <a:defRPr sz="1200"/>
            </a:lvl1pPr>
          </a:lstStyle>
          <a:p>
            <a:endParaRPr lang="en-US" altLang="ja-JP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D21E2A65-61B1-4EB1-A7D4-027CC0F01C7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9850" y="0"/>
            <a:ext cx="29479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en-US" altLang="ja-JP"/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D6C37FDD-8765-48B4-8E81-14D8AFD8B533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4914900" cy="3686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E4960483-7DA9-4907-A332-891555AF086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762500"/>
            <a:ext cx="5043488" cy="445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3DE97A8D-BF03-440D-B0CC-BB48906E83B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479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l" defTabSz="925513">
              <a:defRPr sz="1200"/>
            </a:lvl1pPr>
          </a:lstStyle>
          <a:p>
            <a:endParaRPr lang="en-US" altLang="ja-JP"/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75E82944-A2D2-42F1-8964-8F55B5047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9850" y="9447213"/>
            <a:ext cx="29479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350A753E-A695-440D-873A-4E7E40E6207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5E56EB8-8A06-4299-A046-C940BF5A9A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95400" y="533400"/>
            <a:ext cx="7848600" cy="152400"/>
          </a:xfrm>
          <a:prstGeom prst="rect">
            <a:avLst/>
          </a:pr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70DD501-EE47-4D09-B613-E28772B18C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813" y="533400"/>
            <a:ext cx="1524000" cy="152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8790C57A-A3B9-45DE-A578-94C01B2FF19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ja-JP" altLang="en-US" noProof="0"/>
              <a:t>タイトル</a:t>
            </a:r>
            <a:br>
              <a:rPr lang="ja-JP" altLang="en-US" noProof="0"/>
            </a:br>
            <a:r>
              <a:rPr lang="ja-JP" altLang="en-US" noProof="0"/>
              <a:t>（スローガン）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A93FEA31-8513-42C6-AD5D-826AF965274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AB8BBF6-95FE-41FA-A5ED-727EFBC3B26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274DF6-1A92-4EB8-92F4-1F958B870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82A8943-D7E4-4DDB-8C81-AE54E6AF12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63157A-EDE1-4D49-8F23-C3A81156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879F05-208A-43BD-B0C9-301B6408D96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9722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7FF33F0-B8EF-416A-A673-17F043A1C8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769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2F48C5D-A65A-4440-93CB-DDF2493974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60A211-4257-4303-8BC4-899E8CD0C8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B943FD-2FEA-4186-B514-4E762D9BBA1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55191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C31C3A-B097-414D-A619-5574730AD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334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>
            <a:extLst>
              <a:ext uri="{FF2B5EF4-FFF2-40B4-BE49-F238E27FC236}">
                <a16:creationId xmlns:a16="http://schemas.microsoft.com/office/drawing/2014/main" id="{242A3ED4-EC2D-4734-8992-6F514281F1BF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E53B84D-3A22-4140-B61F-4FC1817B7D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610600" y="6629400"/>
            <a:ext cx="533400" cy="228600"/>
          </a:xfrm>
        </p:spPr>
        <p:txBody>
          <a:bodyPr/>
          <a:lstStyle>
            <a:lvl1pPr>
              <a:defRPr/>
            </a:lvl1pPr>
          </a:lstStyle>
          <a:p>
            <a:fld id="{E6BEA718-6BAC-478F-BD6C-2702143DCE0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090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4A803A-E79D-41FD-BAA9-7BB93E0A3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C85DBC-B381-4422-BE83-D92093D2A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20E4CE-9E52-485D-A068-648125FF14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974F34A-C435-464B-8DFE-6EC14107816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8840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E55046-F574-4B68-85EC-C62E3E3A9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F5523FE-FE0A-4AB6-B2A5-CD89996DD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C2C470-31A6-4F32-B661-F282EE4A2A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B763B8-54C9-49DB-9B1F-19252C71F6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386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C41D60-678F-4389-BFF1-7ACACED9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5303F2-1563-41E5-B59C-8682FFD125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C1188B7-1ED8-4565-918E-6CA5B08633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ACA99E9-8DF5-48DB-BA6F-3604882E66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D40F40-8C42-458F-AFFD-CF23E958C3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548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8AB199-7434-4519-85B9-9859831BD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C9F29B-9C0E-4C8E-B669-FBEB15F2F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89CD73A-D3DA-437C-A5D3-B551BB870B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9D01CC5-460B-4E3F-9D94-46FE7E1DEE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168613E-5E2A-48FA-9EED-AA97088BF9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866D40-02F4-4DA8-B06F-723CAA7232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F6928C7-3595-4112-ACC4-11ACE3D8CF6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790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AE03A1-AC04-45AB-BCBD-33AD14AB5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40697C6-A5FB-4500-96D0-CE8BD75031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C5A2E6-74C3-43A9-8AF8-05E992DFEA7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66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715635D-33CB-4714-AAF0-AF144E773A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B98285-F0FF-4FEC-84C5-1AA938D1BD8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424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4DD596-230B-4510-809F-BE83CBCEF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46F7EC-585D-4930-A52F-65FAA1B88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051358D-22BC-41B1-A9FF-559FAF5F77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A66DD53-2BF2-4F8D-8D5C-412E2D3D05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44ADAF3-0109-4FAA-BEC1-BFE1F8E508F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3167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F2CEDA-1131-4C84-AF45-62D625A2B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3F8C115-4984-42DE-AA16-DD9731F20E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3DC426F-D841-4D13-88FE-5CCF89563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806EB34-59CD-4377-9F3C-8AD4A15A5A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924C2C-64D7-459A-B413-7BF5F35076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961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>
            <a:extLst>
              <a:ext uri="{FF2B5EF4-FFF2-40B4-BE49-F238E27FC236}">
                <a16:creationId xmlns:a16="http://schemas.microsoft.com/office/drawing/2014/main" id="{5464882C-E4B1-4BAB-9FB1-6BD67315EB2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95400" y="533400"/>
            <a:ext cx="7848600" cy="152400"/>
          </a:xfrm>
          <a:prstGeom prst="rect">
            <a:avLst/>
          </a:pr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27AA950D-CDF9-408D-BADA-EDEFD25BA8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813" y="533400"/>
            <a:ext cx="1524000" cy="152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4303B551-EF9A-430F-A266-DF307DAC1A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06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6AE81C1B-31FE-482E-A23C-22F25C927E0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629400"/>
            <a:ext cx="533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B5CC2C-E6A5-42A9-9AD2-AB7241CC03E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keru-p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497FDFA5-971D-45F3-85FE-720750FD03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9A37321C-7AD1-4995-856B-5F7FBAECCFA1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19382738-0CBA-4ADA-99AF-9BBE0A569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183063"/>
            <a:ext cx="777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anchor="ctr">
            <a:spAutoFit/>
          </a:bodyPr>
          <a:lstStyle>
            <a:lvl1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200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9999.99.99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BD435F48-3535-4709-B0A6-2BC2C8A96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868863"/>
            <a:ext cx="7772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anchor="ctr">
            <a:spAutoFit/>
          </a:bodyPr>
          <a:lstStyle>
            <a:lvl1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200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株式会社○○○○</a:t>
            </a:r>
          </a:p>
          <a:p>
            <a:pPr algn="ctr"/>
            <a:r>
              <a:rPr lang="ja-JP" altLang="en-US" sz="200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○○部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ED599B63-90AC-44C8-80E4-6C8291B004A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 lIns="90000"/>
          <a:lstStyle/>
          <a:p>
            <a:pPr>
              <a:lnSpc>
                <a:spcPct val="120000"/>
              </a:lnSpc>
            </a:pPr>
            <a:r>
              <a:rPr lang="ja-JP" altLang="en-US" sz="4000" b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事業戦略</a:t>
            </a:r>
            <a:br>
              <a:rPr lang="ja-JP" altLang="en-US" b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3200" b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（スローガン）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3">
            <a:extLst>
              <a:ext uri="{FF2B5EF4-FFF2-40B4-BE49-F238E27FC236}">
                <a16:creationId xmlns:a16="http://schemas.microsoft.com/office/drawing/2014/main" id="{64B81970-BA80-4B15-8C95-6B8045FEEF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3D69-63D7-4826-9275-472397070BED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44051" name="WordArt 19">
            <a:hlinkClick r:id="rId2"/>
            <a:extLst>
              <a:ext uri="{FF2B5EF4-FFF2-40B4-BE49-F238E27FC236}">
                <a16:creationId xmlns:a16="http://schemas.microsoft.com/office/drawing/2014/main" id="{BC8FFA97-0F6E-4074-9D3F-EFF7A383F39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1500" y="2781300"/>
            <a:ext cx="8001000" cy="488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44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実践的！！パワーポイントの上手な使い方</a:t>
            </a:r>
          </a:p>
        </p:txBody>
      </p:sp>
      <p:sp>
        <p:nvSpPr>
          <p:cNvPr id="44052" name="WordArt 20">
            <a:hlinkClick r:id="rId2"/>
            <a:extLst>
              <a:ext uri="{FF2B5EF4-FFF2-40B4-BE49-F238E27FC236}">
                <a16:creationId xmlns:a16="http://schemas.microsoft.com/office/drawing/2014/main" id="{427082DD-D8A6-49E0-80C1-DD29D462584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1500" y="1916113"/>
            <a:ext cx="2305050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ja-JP" sz="36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Arial Black" panose="020B0A04020102020204" pitchFamily="34" charset="0"/>
              </a:rPr>
              <a:t>Powerd by</a:t>
            </a:r>
            <a:endParaRPr lang="ja-JP" altLang="en-US" sz="3600" b="1" kern="10">
              <a:ln w="19050">
                <a:solidFill>
                  <a:schemeClr val="bg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3366"/>
                  </a:gs>
                  <a:gs pos="100000">
                    <a:srgbClr val="FF6600"/>
                  </a:gs>
                </a:gsLst>
                <a:lin ang="0" scaled="1"/>
              </a:gradFill>
              <a:latin typeface="Arial Black" panose="020B0A04020102020204" pitchFamily="34" charset="0"/>
            </a:endParaRPr>
          </a:p>
        </p:txBody>
      </p:sp>
      <p:sp>
        <p:nvSpPr>
          <p:cNvPr id="44053" name="WordArt 21">
            <a:hlinkClick r:id="rId2"/>
            <a:extLst>
              <a:ext uri="{FF2B5EF4-FFF2-40B4-BE49-F238E27FC236}">
                <a16:creationId xmlns:a16="http://schemas.microsoft.com/office/drawing/2014/main" id="{6FBBDDBE-D069-4228-921B-73F3B94F4B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6263" y="3716338"/>
            <a:ext cx="7991475" cy="5762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ja-JP" sz="36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Arial Black" panose="020B0A04020102020204" pitchFamily="34" charset="0"/>
              </a:rPr>
              <a:t>http://www.jissen-p.com</a:t>
            </a:r>
            <a:endParaRPr lang="ja-JP" altLang="en-US" sz="3600" b="1" kern="10">
              <a:ln w="19050">
                <a:solidFill>
                  <a:schemeClr val="bg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3366"/>
                  </a:gs>
                  <a:gs pos="100000">
                    <a:srgbClr val="FF6600"/>
                  </a:gs>
                </a:gsLst>
                <a:lin ang="0" scaled="1"/>
              </a:gra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4F3771E2-791E-4862-9753-306DE4E0F0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90BA4-95AC-407F-B3B7-556668CE8817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2AA175F7-7A2C-427C-9FEE-AC3F9CE546A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１．目　標</a:t>
            </a:r>
          </a:p>
        </p:txBody>
      </p:sp>
      <p:sp>
        <p:nvSpPr>
          <p:cNvPr id="2057" name="AutoShape 9">
            <a:extLst>
              <a:ext uri="{FF2B5EF4-FFF2-40B4-BE49-F238E27FC236}">
                <a16:creationId xmlns:a16="http://schemas.microsoft.com/office/drawing/2014/main" id="{31C0E05B-E860-447B-AC0A-12641CF9F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052513"/>
            <a:ext cx="8077200" cy="129698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b="1">
                <a:solidFill>
                  <a:schemeClr val="bg1"/>
                </a:solidFill>
                <a:latin typeface="ＭＳ Ｐゴシック" panose="020B0600070205080204" pitchFamily="50" charset="-128"/>
              </a:rPr>
              <a:t>目　標</a:t>
            </a:r>
          </a:p>
          <a:p>
            <a:pPr algn="ctr"/>
            <a:r>
              <a:rPr lang="ja-JP" altLang="en-US" b="1">
                <a:solidFill>
                  <a:schemeClr val="bg1"/>
                </a:solidFill>
                <a:latin typeface="ＭＳ Ｐゴシック" panose="020B0600070205080204" pitchFamily="50" charset="-128"/>
              </a:rPr>
              <a:t>（スローガン）</a:t>
            </a:r>
          </a:p>
        </p:txBody>
      </p:sp>
      <p:sp>
        <p:nvSpPr>
          <p:cNvPr id="2064" name="AutoShape 16">
            <a:extLst>
              <a:ext uri="{FF2B5EF4-FFF2-40B4-BE49-F238E27FC236}">
                <a16:creationId xmlns:a16="http://schemas.microsoft.com/office/drawing/2014/main" id="{33446F35-1814-4C3E-A15C-B7806F6FCF3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267200" y="1993900"/>
            <a:ext cx="685800" cy="1752600"/>
          </a:xfrm>
          <a:prstGeom prst="rightArrow">
            <a:avLst>
              <a:gd name="adj1" fmla="val 47648"/>
              <a:gd name="adj2" fmla="val 47685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5" name="Rectangle 17">
            <a:extLst>
              <a:ext uri="{FF2B5EF4-FFF2-40B4-BE49-F238E27FC236}">
                <a16:creationId xmlns:a16="http://schemas.microsoft.com/office/drawing/2014/main" id="{9BE1B9AE-ADFC-4D3A-B2F8-661DD3C01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367088"/>
            <a:ext cx="8077200" cy="24384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3420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具体策（１）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具体策（２）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具体策（３）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341ED2A2-7792-4EC8-B6BE-4ACE8D6775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FE43FB-06C3-4B7A-965A-0C606772ACD7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323DF4AD-BD1F-4D26-B0C7-FFC1B3021C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２．現状の課題</a:t>
            </a:r>
          </a:p>
        </p:txBody>
      </p:sp>
      <p:sp>
        <p:nvSpPr>
          <p:cNvPr id="32809" name="Rectangle 41">
            <a:extLst>
              <a:ext uri="{FF2B5EF4-FFF2-40B4-BE49-F238E27FC236}">
                <a16:creationId xmlns:a16="http://schemas.microsoft.com/office/drawing/2014/main" id="{C780A942-133E-42FE-A13B-8C0C31B44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1320800"/>
            <a:ext cx="4084638" cy="1846263"/>
          </a:xfrm>
          <a:prstGeom prst="rect">
            <a:avLst/>
          </a:prstGeom>
          <a:solidFill>
            <a:srgbClr val="FFDDDD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334800" rIns="54000"/>
          <a:lstStyle/>
          <a:p>
            <a:pPr algn="l">
              <a:lnSpc>
                <a:spcPct val="120000"/>
              </a:lnSpc>
            </a:pPr>
            <a:r>
              <a:rPr lang="ja-JP" altLang="en-US">
                <a:latin typeface="ＭＳ Ｐゴシック" panose="020B0600070205080204" pitchFamily="50" charset="-128"/>
              </a:rPr>
              <a:t>・ 課題（１）</a:t>
            </a:r>
          </a:p>
          <a:p>
            <a:pPr algn="l">
              <a:lnSpc>
                <a:spcPct val="120000"/>
              </a:lnSpc>
            </a:pPr>
            <a:r>
              <a:rPr lang="ja-JP" altLang="en-US">
                <a:latin typeface="ＭＳ Ｐゴシック" panose="020B0600070205080204" pitchFamily="50" charset="-128"/>
              </a:rPr>
              <a:t>・ 課題（２）</a:t>
            </a:r>
          </a:p>
          <a:p>
            <a:pPr algn="l">
              <a:lnSpc>
                <a:spcPct val="120000"/>
              </a:lnSpc>
            </a:pPr>
            <a:r>
              <a:rPr lang="ja-JP" altLang="en-US">
                <a:latin typeface="ＭＳ Ｐゴシック" panose="020B0600070205080204" pitchFamily="50" charset="-128"/>
              </a:rPr>
              <a:t>・ 課題（３）</a:t>
            </a:r>
          </a:p>
        </p:txBody>
      </p:sp>
      <p:sp>
        <p:nvSpPr>
          <p:cNvPr id="32813" name="Rectangle 45">
            <a:extLst>
              <a:ext uri="{FF2B5EF4-FFF2-40B4-BE49-F238E27FC236}">
                <a16:creationId xmlns:a16="http://schemas.microsoft.com/office/drawing/2014/main" id="{553E0F1F-690F-4090-9346-CB9A6E6D6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3886200"/>
            <a:ext cx="4084638" cy="914400"/>
          </a:xfrm>
          <a:prstGeom prst="rect">
            <a:avLst/>
          </a:prstGeom>
          <a:solidFill>
            <a:srgbClr val="FFDDDD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46800" anchor="ctr"/>
          <a:lstStyle/>
          <a:p>
            <a:pPr>
              <a:lnSpc>
                <a:spcPct val="120000"/>
              </a:lnSpc>
            </a:pPr>
            <a:r>
              <a:rPr lang="ja-JP" altLang="en-US">
                <a:latin typeface="ＭＳ Ｐゴシック" panose="020B0600070205080204" pitchFamily="50" charset="-128"/>
              </a:rPr>
              <a:t>課題の影響</a:t>
            </a:r>
          </a:p>
        </p:txBody>
      </p:sp>
      <p:sp>
        <p:nvSpPr>
          <p:cNvPr id="32820" name="AutoShape 52">
            <a:extLst>
              <a:ext uri="{FF2B5EF4-FFF2-40B4-BE49-F238E27FC236}">
                <a16:creationId xmlns:a16="http://schemas.microsoft.com/office/drawing/2014/main" id="{60181FDE-F900-464C-BF39-72D57C35E48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117725" y="2590800"/>
            <a:ext cx="533400" cy="1752600"/>
          </a:xfrm>
          <a:prstGeom prst="rightArrow">
            <a:avLst>
              <a:gd name="adj1" fmla="val 47648"/>
              <a:gd name="adj2" fmla="val 47685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821" name="AutoShape 53">
            <a:extLst>
              <a:ext uri="{FF2B5EF4-FFF2-40B4-BE49-F238E27FC236}">
                <a16:creationId xmlns:a16="http://schemas.microsoft.com/office/drawing/2014/main" id="{E21DF083-4954-4115-8A8C-5B8A7A46161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492875" y="2590800"/>
            <a:ext cx="533400" cy="1752600"/>
          </a:xfrm>
          <a:prstGeom prst="rightArrow">
            <a:avLst>
              <a:gd name="adj1" fmla="val 47648"/>
              <a:gd name="adj2" fmla="val 47685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823" name="Rectangle 55">
            <a:extLst>
              <a:ext uri="{FF2B5EF4-FFF2-40B4-BE49-F238E27FC236}">
                <a16:creationId xmlns:a16="http://schemas.microsoft.com/office/drawing/2014/main" id="{989FD3CA-2565-402C-A776-936ADFA33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1295400"/>
            <a:ext cx="4084637" cy="1846263"/>
          </a:xfrm>
          <a:prstGeom prst="rect">
            <a:avLst/>
          </a:prstGeom>
          <a:solidFill>
            <a:srgbClr val="FFDDDD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334800" rIns="54000"/>
          <a:lstStyle/>
          <a:p>
            <a:pPr algn="l">
              <a:lnSpc>
                <a:spcPct val="120000"/>
              </a:lnSpc>
            </a:pPr>
            <a:r>
              <a:rPr lang="ja-JP" altLang="en-US">
                <a:latin typeface="ＭＳ Ｐゴシック" panose="020B0600070205080204" pitchFamily="50" charset="-128"/>
              </a:rPr>
              <a:t>・ 課題（１）</a:t>
            </a:r>
          </a:p>
          <a:p>
            <a:pPr algn="l">
              <a:lnSpc>
                <a:spcPct val="120000"/>
              </a:lnSpc>
            </a:pPr>
            <a:r>
              <a:rPr lang="ja-JP" altLang="en-US">
                <a:latin typeface="ＭＳ Ｐゴシック" panose="020B0600070205080204" pitchFamily="50" charset="-128"/>
              </a:rPr>
              <a:t>・ 課題（２）</a:t>
            </a:r>
          </a:p>
          <a:p>
            <a:pPr algn="l">
              <a:lnSpc>
                <a:spcPct val="120000"/>
              </a:lnSpc>
            </a:pPr>
            <a:r>
              <a:rPr lang="ja-JP" altLang="en-US">
                <a:latin typeface="ＭＳ Ｐゴシック" panose="020B0600070205080204" pitchFamily="50" charset="-128"/>
              </a:rPr>
              <a:t>・ 課題（３）</a:t>
            </a:r>
          </a:p>
        </p:txBody>
      </p:sp>
      <p:sp>
        <p:nvSpPr>
          <p:cNvPr id="32810" name="AutoShape 42">
            <a:extLst>
              <a:ext uri="{FF2B5EF4-FFF2-40B4-BE49-F238E27FC236}">
                <a16:creationId xmlns:a16="http://schemas.microsoft.com/office/drawing/2014/main" id="{C01C379A-0E41-40B8-96D4-697F3A9AD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5" y="1016000"/>
            <a:ext cx="2514600" cy="5334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46800" anchor="ctr"/>
          <a:lstStyle/>
          <a:p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社　内</a:t>
            </a:r>
          </a:p>
        </p:txBody>
      </p:sp>
      <p:sp>
        <p:nvSpPr>
          <p:cNvPr id="32812" name="AutoShape 44">
            <a:extLst>
              <a:ext uri="{FF2B5EF4-FFF2-40B4-BE49-F238E27FC236}">
                <a16:creationId xmlns:a16="http://schemas.microsoft.com/office/drawing/2014/main" id="{EC2C7F84-85D9-48CA-94A0-2C33B654E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1016000"/>
            <a:ext cx="2514600" cy="5334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46800" anchor="ctr"/>
          <a:lstStyle/>
          <a:p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社　外</a:t>
            </a:r>
          </a:p>
        </p:txBody>
      </p:sp>
      <p:sp>
        <p:nvSpPr>
          <p:cNvPr id="32824" name="Rectangle 56">
            <a:extLst>
              <a:ext uri="{FF2B5EF4-FFF2-40B4-BE49-F238E27FC236}">
                <a16:creationId xmlns:a16="http://schemas.microsoft.com/office/drawing/2014/main" id="{7AA47FC2-FC7F-48A0-9D49-3FE24A906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5575300"/>
            <a:ext cx="8458200" cy="914400"/>
          </a:xfrm>
          <a:prstGeom prst="rect">
            <a:avLst/>
          </a:prstGeom>
          <a:solidFill>
            <a:srgbClr val="FFDDDD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46800" anchor="ctr"/>
          <a:lstStyle/>
          <a:p>
            <a:pPr>
              <a:lnSpc>
                <a:spcPct val="120000"/>
              </a:lnSpc>
            </a:pPr>
            <a:r>
              <a:rPr lang="ja-JP" altLang="en-US">
                <a:latin typeface="ＭＳ Ｐゴシック" panose="020B0600070205080204" pitchFamily="50" charset="-128"/>
              </a:rPr>
              <a:t>さらにその影響</a:t>
            </a:r>
          </a:p>
        </p:txBody>
      </p:sp>
      <p:sp>
        <p:nvSpPr>
          <p:cNvPr id="32825" name="AutoShape 57">
            <a:extLst>
              <a:ext uri="{FF2B5EF4-FFF2-40B4-BE49-F238E27FC236}">
                <a16:creationId xmlns:a16="http://schemas.microsoft.com/office/drawing/2014/main" id="{F9FBEAC0-3E52-4029-9FF0-7FEC7ABD549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117725" y="4267200"/>
            <a:ext cx="533400" cy="1752600"/>
          </a:xfrm>
          <a:prstGeom prst="rightArrow">
            <a:avLst>
              <a:gd name="adj1" fmla="val 47648"/>
              <a:gd name="adj2" fmla="val 47685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828" name="Rectangle 60">
            <a:extLst>
              <a:ext uri="{FF2B5EF4-FFF2-40B4-BE49-F238E27FC236}">
                <a16:creationId xmlns:a16="http://schemas.microsoft.com/office/drawing/2014/main" id="{FD1F7FAC-3770-48D1-B893-A2B83B57D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3860800"/>
            <a:ext cx="4084637" cy="914400"/>
          </a:xfrm>
          <a:prstGeom prst="rect">
            <a:avLst/>
          </a:prstGeom>
          <a:solidFill>
            <a:srgbClr val="FFDDDD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46800" anchor="ctr"/>
          <a:lstStyle/>
          <a:p>
            <a:pPr>
              <a:lnSpc>
                <a:spcPct val="120000"/>
              </a:lnSpc>
            </a:pPr>
            <a:r>
              <a:rPr lang="ja-JP" altLang="en-US">
                <a:latin typeface="ＭＳ Ｐゴシック" panose="020B0600070205080204" pitchFamily="50" charset="-128"/>
              </a:rPr>
              <a:t>課題の影響</a:t>
            </a:r>
          </a:p>
        </p:txBody>
      </p:sp>
      <p:sp>
        <p:nvSpPr>
          <p:cNvPr id="32829" name="AutoShape 61">
            <a:extLst>
              <a:ext uri="{FF2B5EF4-FFF2-40B4-BE49-F238E27FC236}">
                <a16:creationId xmlns:a16="http://schemas.microsoft.com/office/drawing/2014/main" id="{0760C1B4-97C9-41D4-BE0B-377644685A4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492875" y="4259263"/>
            <a:ext cx="533400" cy="1752600"/>
          </a:xfrm>
          <a:prstGeom prst="rightArrow">
            <a:avLst>
              <a:gd name="adj1" fmla="val 47648"/>
              <a:gd name="adj2" fmla="val 47685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3">
            <a:extLst>
              <a:ext uri="{FF2B5EF4-FFF2-40B4-BE49-F238E27FC236}">
                <a16:creationId xmlns:a16="http://schemas.microsoft.com/office/drawing/2014/main" id="{A1C9D251-9669-406F-83EA-AC8BDD1EC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39E690-6979-47AD-804F-6BFC22ED17B8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90744111-9711-43A7-880D-DB57E10F73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３．具体策（１）</a:t>
            </a:r>
          </a:p>
        </p:txBody>
      </p:sp>
      <p:sp>
        <p:nvSpPr>
          <p:cNvPr id="34820" name="AutoShape 4">
            <a:extLst>
              <a:ext uri="{FF2B5EF4-FFF2-40B4-BE49-F238E27FC236}">
                <a16:creationId xmlns:a16="http://schemas.microsoft.com/office/drawing/2014/main" id="{66ADA1FC-6EDF-496D-A76D-F9DE777FE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066800"/>
            <a:ext cx="8077200" cy="10668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1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具体策（１）</a:t>
            </a:r>
          </a:p>
        </p:txBody>
      </p:sp>
      <p:sp>
        <p:nvSpPr>
          <p:cNvPr id="34821" name="Oval 5">
            <a:extLst>
              <a:ext uri="{FF2B5EF4-FFF2-40B4-BE49-F238E27FC236}">
                <a16:creationId xmlns:a16="http://schemas.microsoft.com/office/drawing/2014/main" id="{318BAFF8-65AB-4ACF-9DDD-D03A00274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914400" cy="12192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１</a:t>
            </a:r>
          </a:p>
        </p:txBody>
      </p:sp>
      <p:sp>
        <p:nvSpPr>
          <p:cNvPr id="34822" name="AutoShape 6">
            <a:extLst>
              <a:ext uri="{FF2B5EF4-FFF2-40B4-BE49-F238E27FC236}">
                <a16:creationId xmlns:a16="http://schemas.microsoft.com/office/drawing/2014/main" id="{7355DCDF-FBB5-47AE-BC36-B60ED6E6028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457700" y="1752600"/>
            <a:ext cx="533400" cy="1752600"/>
          </a:xfrm>
          <a:prstGeom prst="rightArrow">
            <a:avLst>
              <a:gd name="adj1" fmla="val 47648"/>
              <a:gd name="adj2" fmla="val 47685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43579920-570B-4A2C-B919-C8852A48B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124200"/>
            <a:ext cx="8153400" cy="2971800"/>
          </a:xfrm>
          <a:prstGeom prst="rect">
            <a:avLst/>
          </a:prstGeom>
          <a:solidFill>
            <a:schemeClr val="hlink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・アクションプラン（１）　</a:t>
            </a:r>
            <a:r>
              <a:rPr lang="en-US" altLang="ja-JP">
                <a:latin typeface="ＭＳ Ｐゴシック" panose="020B0600070205080204" pitchFamily="50" charset="-128"/>
              </a:rPr>
              <a:t>※</a:t>
            </a:r>
            <a:r>
              <a:rPr lang="ja-JP" altLang="en-US">
                <a:latin typeface="ＭＳ Ｐゴシック" panose="020B0600070205080204" pitchFamily="50" charset="-128"/>
              </a:rPr>
              <a:t>いつまでに誰が何をするか</a:t>
            </a:r>
          </a:p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・アクションプラン（２）</a:t>
            </a:r>
          </a:p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・アクションプラン（３）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3">
            <a:extLst>
              <a:ext uri="{FF2B5EF4-FFF2-40B4-BE49-F238E27FC236}">
                <a16:creationId xmlns:a16="http://schemas.microsoft.com/office/drawing/2014/main" id="{1A9836F4-8AC6-4833-AD6E-B8D7A323F0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D5002-EB29-447C-B5BF-39D3DEFF6E21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BC2ECC26-1087-4050-81B9-2E8AA24555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４．具体策（２）</a:t>
            </a:r>
          </a:p>
        </p:txBody>
      </p:sp>
      <p:sp>
        <p:nvSpPr>
          <p:cNvPr id="35844" name="AutoShape 4">
            <a:extLst>
              <a:ext uri="{FF2B5EF4-FFF2-40B4-BE49-F238E27FC236}">
                <a16:creationId xmlns:a16="http://schemas.microsoft.com/office/drawing/2014/main" id="{855B2288-0215-466E-857D-1DBF0D9BF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066800"/>
            <a:ext cx="8077200" cy="10668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1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具体策（２）</a:t>
            </a:r>
          </a:p>
        </p:txBody>
      </p:sp>
      <p:sp>
        <p:nvSpPr>
          <p:cNvPr id="35845" name="Oval 5">
            <a:extLst>
              <a:ext uri="{FF2B5EF4-FFF2-40B4-BE49-F238E27FC236}">
                <a16:creationId xmlns:a16="http://schemas.microsoft.com/office/drawing/2014/main" id="{1E2D9598-A41B-4E77-91F7-FA9221B98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914400" cy="12192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  <p:sp>
        <p:nvSpPr>
          <p:cNvPr id="35846" name="AutoShape 6">
            <a:extLst>
              <a:ext uri="{FF2B5EF4-FFF2-40B4-BE49-F238E27FC236}">
                <a16:creationId xmlns:a16="http://schemas.microsoft.com/office/drawing/2014/main" id="{C5A90DA2-AAFB-418F-8DE7-40859CB5F0D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457700" y="1752600"/>
            <a:ext cx="533400" cy="1752600"/>
          </a:xfrm>
          <a:prstGeom prst="rightArrow">
            <a:avLst>
              <a:gd name="adj1" fmla="val 47648"/>
              <a:gd name="adj2" fmla="val 47685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5849" name="Rectangle 9">
            <a:extLst>
              <a:ext uri="{FF2B5EF4-FFF2-40B4-BE49-F238E27FC236}">
                <a16:creationId xmlns:a16="http://schemas.microsoft.com/office/drawing/2014/main" id="{0C5CDB6D-CD60-43B7-BA7C-D183370E8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124200"/>
            <a:ext cx="8153400" cy="2971800"/>
          </a:xfrm>
          <a:prstGeom prst="rect">
            <a:avLst/>
          </a:prstGeom>
          <a:solidFill>
            <a:schemeClr val="hlink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・アクションプラン（１）　</a:t>
            </a:r>
            <a:r>
              <a:rPr lang="en-US" altLang="ja-JP">
                <a:latin typeface="ＭＳ Ｐゴシック" panose="020B0600070205080204" pitchFamily="50" charset="-128"/>
              </a:rPr>
              <a:t>※</a:t>
            </a:r>
            <a:r>
              <a:rPr lang="ja-JP" altLang="en-US">
                <a:latin typeface="ＭＳ Ｐゴシック" panose="020B0600070205080204" pitchFamily="50" charset="-128"/>
              </a:rPr>
              <a:t>いつまでに誰が何をするか</a:t>
            </a:r>
          </a:p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・アクションプラン（２）</a:t>
            </a:r>
          </a:p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・アクションプラン（３）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3">
            <a:extLst>
              <a:ext uri="{FF2B5EF4-FFF2-40B4-BE49-F238E27FC236}">
                <a16:creationId xmlns:a16="http://schemas.microsoft.com/office/drawing/2014/main" id="{1D132E9D-2FB3-4AEB-82E7-252E0BC6EC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8AB2B-B8FA-41A4-91FB-AF2C1EE720A9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BE4544B1-EB5A-427F-9651-0B6027B8BC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５．具体策（３）</a:t>
            </a:r>
          </a:p>
        </p:txBody>
      </p:sp>
      <p:sp>
        <p:nvSpPr>
          <p:cNvPr id="36868" name="AutoShape 4">
            <a:extLst>
              <a:ext uri="{FF2B5EF4-FFF2-40B4-BE49-F238E27FC236}">
                <a16:creationId xmlns:a16="http://schemas.microsoft.com/office/drawing/2014/main" id="{F1D8F329-D51F-4DE6-91AB-BAA473A16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066800"/>
            <a:ext cx="8077200" cy="10668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1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具体策（３）</a:t>
            </a:r>
          </a:p>
        </p:txBody>
      </p:sp>
      <p:sp>
        <p:nvSpPr>
          <p:cNvPr id="36869" name="Oval 5">
            <a:extLst>
              <a:ext uri="{FF2B5EF4-FFF2-40B4-BE49-F238E27FC236}">
                <a16:creationId xmlns:a16="http://schemas.microsoft.com/office/drawing/2014/main" id="{14329EB1-4881-4685-BE07-B0014F514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914400" cy="12192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３</a:t>
            </a:r>
          </a:p>
        </p:txBody>
      </p:sp>
      <p:sp>
        <p:nvSpPr>
          <p:cNvPr id="36870" name="AutoShape 6">
            <a:extLst>
              <a:ext uri="{FF2B5EF4-FFF2-40B4-BE49-F238E27FC236}">
                <a16:creationId xmlns:a16="http://schemas.microsoft.com/office/drawing/2014/main" id="{7D33520F-1BFC-4463-BA61-F58F9899109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457700" y="1752600"/>
            <a:ext cx="533400" cy="1752600"/>
          </a:xfrm>
          <a:prstGeom prst="rightArrow">
            <a:avLst>
              <a:gd name="adj1" fmla="val 47648"/>
              <a:gd name="adj2" fmla="val 47685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73" name="Rectangle 9">
            <a:extLst>
              <a:ext uri="{FF2B5EF4-FFF2-40B4-BE49-F238E27FC236}">
                <a16:creationId xmlns:a16="http://schemas.microsoft.com/office/drawing/2014/main" id="{8AA10FCA-8ADE-4B1F-B805-64330DC09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124200"/>
            <a:ext cx="8153400" cy="2971800"/>
          </a:xfrm>
          <a:prstGeom prst="rect">
            <a:avLst/>
          </a:prstGeom>
          <a:solidFill>
            <a:schemeClr val="hlink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・アクションプラン（１）　</a:t>
            </a:r>
            <a:r>
              <a:rPr lang="en-US" altLang="ja-JP">
                <a:latin typeface="ＭＳ Ｐゴシック" panose="020B0600070205080204" pitchFamily="50" charset="-128"/>
              </a:rPr>
              <a:t>※</a:t>
            </a:r>
            <a:r>
              <a:rPr lang="ja-JP" altLang="en-US">
                <a:latin typeface="ＭＳ Ｐゴシック" panose="020B0600070205080204" pitchFamily="50" charset="-128"/>
              </a:rPr>
              <a:t>いつまでに誰が何をするか</a:t>
            </a:r>
          </a:p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・アクションプラン（２）</a:t>
            </a:r>
          </a:p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・アクションプラン（３）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スライド番号プレースホルダー 3">
            <a:extLst>
              <a:ext uri="{FF2B5EF4-FFF2-40B4-BE49-F238E27FC236}">
                <a16:creationId xmlns:a16="http://schemas.microsoft.com/office/drawing/2014/main" id="{4BD4912D-0933-4DF9-994A-25C499167A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DD331-9182-414B-AB2F-36B3588FC653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37913" name="Freeform 25">
            <a:extLst>
              <a:ext uri="{FF2B5EF4-FFF2-40B4-BE49-F238E27FC236}">
                <a16:creationId xmlns:a16="http://schemas.microsoft.com/office/drawing/2014/main" id="{896F5DC8-2137-4615-BBE5-122710A34723}"/>
              </a:ext>
            </a:extLst>
          </p:cNvPr>
          <p:cNvSpPr>
            <a:spLocks/>
          </p:cNvSpPr>
          <p:nvPr/>
        </p:nvSpPr>
        <p:spPr bwMode="auto">
          <a:xfrm>
            <a:off x="1676400" y="2667000"/>
            <a:ext cx="5791200" cy="457200"/>
          </a:xfrm>
          <a:custGeom>
            <a:avLst/>
            <a:gdLst>
              <a:gd name="T0" fmla="*/ 0 w 3744"/>
              <a:gd name="T1" fmla="*/ 288 h 288"/>
              <a:gd name="T2" fmla="*/ 0 w 3744"/>
              <a:gd name="T3" fmla="*/ 0 h 288"/>
              <a:gd name="T4" fmla="*/ 3744 w 3744"/>
              <a:gd name="T5" fmla="*/ 0 h 288"/>
              <a:gd name="T6" fmla="*/ 3744 w 3744"/>
              <a:gd name="T7" fmla="*/ 28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44" h="288">
                <a:moveTo>
                  <a:pt x="0" y="288"/>
                </a:moveTo>
                <a:lnTo>
                  <a:pt x="0" y="0"/>
                </a:lnTo>
                <a:lnTo>
                  <a:pt x="3744" y="0"/>
                </a:lnTo>
                <a:lnTo>
                  <a:pt x="3744" y="288"/>
                </a:lnTo>
              </a:path>
            </a:pathLst>
          </a:custGeom>
          <a:noFill/>
          <a:ln w="38100" cmpd="sng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7910" name="Rectangle 22">
            <a:extLst>
              <a:ext uri="{FF2B5EF4-FFF2-40B4-BE49-F238E27FC236}">
                <a16:creationId xmlns:a16="http://schemas.microsoft.com/office/drawing/2014/main" id="{0172E5AC-9DFA-46CD-AA3B-0B58DD275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24200"/>
            <a:ext cx="2438400" cy="2895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98000" tIns="406800"/>
          <a:lstStyle/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</p:txBody>
      </p:sp>
      <p:sp>
        <p:nvSpPr>
          <p:cNvPr id="37911" name="Rectangle 23">
            <a:extLst>
              <a:ext uri="{FF2B5EF4-FFF2-40B4-BE49-F238E27FC236}">
                <a16:creationId xmlns:a16="http://schemas.microsoft.com/office/drawing/2014/main" id="{E5273B92-26DB-4DD7-BF34-B33ABAF73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124200"/>
            <a:ext cx="2438400" cy="2895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98000" tIns="406800"/>
          <a:lstStyle/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</p:txBody>
      </p:sp>
      <p:sp>
        <p:nvSpPr>
          <p:cNvPr id="37912" name="Rectangle 24">
            <a:extLst>
              <a:ext uri="{FF2B5EF4-FFF2-40B4-BE49-F238E27FC236}">
                <a16:creationId xmlns:a16="http://schemas.microsoft.com/office/drawing/2014/main" id="{C7E2333E-32DA-44FB-BB56-27829BC31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3124200"/>
            <a:ext cx="2438400" cy="2895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98000" tIns="406800"/>
          <a:lstStyle/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3A3301E-69F6-49C3-9FF0-E01B770429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６．体　制</a:t>
            </a:r>
          </a:p>
        </p:txBody>
      </p:sp>
      <p:sp>
        <p:nvSpPr>
          <p:cNvPr id="37894" name="Line 6">
            <a:extLst>
              <a:ext uri="{FF2B5EF4-FFF2-40B4-BE49-F238E27FC236}">
                <a16:creationId xmlns:a16="http://schemas.microsoft.com/office/drawing/2014/main" id="{0EF336E4-2DC1-41DC-B9C3-5DC04864DB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371600"/>
            <a:ext cx="0" cy="1600200"/>
          </a:xfrm>
          <a:prstGeom prst="line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37901" name="AutoShape 13">
            <a:extLst>
              <a:ext uri="{FF2B5EF4-FFF2-40B4-BE49-F238E27FC236}">
                <a16:creationId xmlns:a16="http://schemas.microsoft.com/office/drawing/2014/main" id="{094D7C1F-6E20-4E49-8CCF-2D77BCF0B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66800"/>
            <a:ext cx="32004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部署名：所属長名</a:t>
            </a:r>
          </a:p>
        </p:txBody>
      </p:sp>
      <p:sp>
        <p:nvSpPr>
          <p:cNvPr id="37906" name="AutoShape 18">
            <a:extLst>
              <a:ext uri="{FF2B5EF4-FFF2-40B4-BE49-F238E27FC236}">
                <a16:creationId xmlns:a16="http://schemas.microsoft.com/office/drawing/2014/main" id="{2F9E0AB7-0FC0-4853-8371-2A4DF8335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905000"/>
            <a:ext cx="32004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副所属長名</a:t>
            </a:r>
          </a:p>
        </p:txBody>
      </p:sp>
      <p:sp>
        <p:nvSpPr>
          <p:cNvPr id="37907" name="AutoShape 19">
            <a:extLst>
              <a:ext uri="{FF2B5EF4-FFF2-40B4-BE49-F238E27FC236}">
                <a16:creationId xmlns:a16="http://schemas.microsoft.com/office/drawing/2014/main" id="{A5D90541-B219-4905-8137-489CE1DEE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895600"/>
            <a:ext cx="21336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部署名</a:t>
            </a:r>
          </a:p>
        </p:txBody>
      </p:sp>
      <p:sp>
        <p:nvSpPr>
          <p:cNvPr id="37908" name="AutoShape 20">
            <a:extLst>
              <a:ext uri="{FF2B5EF4-FFF2-40B4-BE49-F238E27FC236}">
                <a16:creationId xmlns:a16="http://schemas.microsoft.com/office/drawing/2014/main" id="{43EFE6D8-62A9-4D2A-BDF4-EED8180F0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895600"/>
            <a:ext cx="21336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部署名</a:t>
            </a:r>
          </a:p>
        </p:txBody>
      </p:sp>
      <p:sp>
        <p:nvSpPr>
          <p:cNvPr id="37909" name="AutoShape 21">
            <a:extLst>
              <a:ext uri="{FF2B5EF4-FFF2-40B4-BE49-F238E27FC236}">
                <a16:creationId xmlns:a16="http://schemas.microsoft.com/office/drawing/2014/main" id="{45ECA60A-8A12-4D54-8292-2706F8F93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895600"/>
            <a:ext cx="21336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部署名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スライド番号プレースホルダー 3">
            <a:extLst>
              <a:ext uri="{FF2B5EF4-FFF2-40B4-BE49-F238E27FC236}">
                <a16:creationId xmlns:a16="http://schemas.microsoft.com/office/drawing/2014/main" id="{E4FD72B5-58C0-4FB8-89B2-493D107BE7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3BDBD-30F7-4DE3-B8A1-C545216B8A76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4B494B0C-D5AD-477A-B7FF-B54C98202C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７．スケジュール</a:t>
            </a:r>
          </a:p>
        </p:txBody>
      </p:sp>
      <p:grpSp>
        <p:nvGrpSpPr>
          <p:cNvPr id="39457" name="Group 545">
            <a:extLst>
              <a:ext uri="{FF2B5EF4-FFF2-40B4-BE49-F238E27FC236}">
                <a16:creationId xmlns:a16="http://schemas.microsoft.com/office/drawing/2014/main" id="{67DB8606-C378-4B8A-A368-A246449AA13B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981075"/>
            <a:ext cx="8642350" cy="5040313"/>
            <a:chOff x="158" y="618"/>
            <a:chExt cx="5444" cy="3175"/>
          </a:xfrm>
        </p:grpSpPr>
        <p:sp>
          <p:nvSpPr>
            <p:cNvPr id="39339" name="Rectangle 427">
              <a:extLst>
                <a:ext uri="{FF2B5EF4-FFF2-40B4-BE49-F238E27FC236}">
                  <a16:creationId xmlns:a16="http://schemas.microsoft.com/office/drawing/2014/main" id="{CCE1A32C-7467-498A-8A0C-C5CA2EB97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618"/>
              <a:ext cx="772" cy="31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kumimoji="0" lang="ja-JP" altLang="en-US" sz="200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具体策</a:t>
              </a:r>
            </a:p>
          </p:txBody>
        </p:sp>
        <p:sp>
          <p:nvSpPr>
            <p:cNvPr id="39340" name="Rectangle 428">
              <a:extLst>
                <a:ext uri="{FF2B5EF4-FFF2-40B4-BE49-F238E27FC236}">
                  <a16:creationId xmlns:a16="http://schemas.microsoft.com/office/drawing/2014/main" id="{8D60B13F-BA60-4AC8-9ABC-EF4FB97E5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618"/>
              <a:ext cx="1134" cy="31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kumimoji="0" lang="ja-JP" altLang="en-US" sz="200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ｱｸｼｮﾝﾌﾟﾗﾝ</a:t>
              </a:r>
            </a:p>
          </p:txBody>
        </p:sp>
        <p:sp>
          <p:nvSpPr>
            <p:cNvPr id="39341" name="Rectangle 429">
              <a:extLst>
                <a:ext uri="{FF2B5EF4-FFF2-40B4-BE49-F238E27FC236}">
                  <a16:creationId xmlns:a16="http://schemas.microsoft.com/office/drawing/2014/main" id="{F02CAF83-5976-4147-AC81-AEDC6C50C0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" y="618"/>
              <a:ext cx="590" cy="31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kumimoji="0" lang="ja-JP" altLang="en-US" sz="200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月</a:t>
              </a:r>
            </a:p>
          </p:txBody>
        </p:sp>
        <p:sp>
          <p:nvSpPr>
            <p:cNvPr id="39348" name="Rectangle 436">
              <a:extLst>
                <a:ext uri="{FF2B5EF4-FFF2-40B4-BE49-F238E27FC236}">
                  <a16:creationId xmlns:a16="http://schemas.microsoft.com/office/drawing/2014/main" id="{6D49C802-DDE1-4A4B-9EAC-650000293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936"/>
              <a:ext cx="772" cy="95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r>
                <a:rPr kumimoji="0" lang="ja-JP" altLang="en-US" sz="2000">
                  <a:latin typeface="ＭＳ Ｐゴシック" panose="020B0600070205080204" pitchFamily="50" charset="-128"/>
                </a:rPr>
                <a:t>具体策（１）</a:t>
              </a:r>
            </a:p>
          </p:txBody>
        </p:sp>
        <p:sp>
          <p:nvSpPr>
            <p:cNvPr id="39349" name="Rectangle 437">
              <a:extLst>
                <a:ext uri="{FF2B5EF4-FFF2-40B4-BE49-F238E27FC236}">
                  <a16:creationId xmlns:a16="http://schemas.microsoft.com/office/drawing/2014/main" id="{A9A7C8C3-B1A4-4FD4-8490-04736459E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936"/>
              <a:ext cx="1134" cy="31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kumimoji="0" lang="ja-JP" altLang="en-US" sz="1800">
                  <a:latin typeface="ＭＳ Ｐゴシック" panose="020B0600070205080204" pitchFamily="50" charset="-128"/>
                </a:rPr>
                <a:t>ｱｸｼｮﾝﾌﾟﾗﾝ（１）</a:t>
              </a:r>
            </a:p>
          </p:txBody>
        </p:sp>
        <p:sp>
          <p:nvSpPr>
            <p:cNvPr id="39350" name="Rectangle 438">
              <a:extLst>
                <a:ext uri="{FF2B5EF4-FFF2-40B4-BE49-F238E27FC236}">
                  <a16:creationId xmlns:a16="http://schemas.microsoft.com/office/drawing/2014/main" id="{9B905F38-E742-4205-B599-7A6E9555DA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935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51" name="Rectangle 439">
              <a:extLst>
                <a:ext uri="{FF2B5EF4-FFF2-40B4-BE49-F238E27FC236}">
                  <a16:creationId xmlns:a16="http://schemas.microsoft.com/office/drawing/2014/main" id="{F702DFB1-0E50-4FDF-82EE-75A7863CA9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936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52" name="Rectangle 440">
              <a:extLst>
                <a:ext uri="{FF2B5EF4-FFF2-40B4-BE49-F238E27FC236}">
                  <a16:creationId xmlns:a16="http://schemas.microsoft.com/office/drawing/2014/main" id="{17164B80-8081-4AEF-BD59-9218191F21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2" y="936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53" name="Rectangle 441">
              <a:extLst>
                <a:ext uri="{FF2B5EF4-FFF2-40B4-BE49-F238E27FC236}">
                  <a16:creationId xmlns:a16="http://schemas.microsoft.com/office/drawing/2014/main" id="{1A4C5682-CC3D-4297-9CB1-F32C50461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936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54" name="Rectangle 442">
              <a:extLst>
                <a:ext uri="{FF2B5EF4-FFF2-40B4-BE49-F238E27FC236}">
                  <a16:creationId xmlns:a16="http://schemas.microsoft.com/office/drawing/2014/main" id="{CA403555-26C5-4FBE-A00B-58346FF93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936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55" name="Rectangle 443">
              <a:extLst>
                <a:ext uri="{FF2B5EF4-FFF2-40B4-BE49-F238E27FC236}">
                  <a16:creationId xmlns:a16="http://schemas.microsoft.com/office/drawing/2014/main" id="{BD9332BD-F437-4CC7-9124-3E69266FD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936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66" name="Rectangle 454">
              <a:extLst>
                <a:ext uri="{FF2B5EF4-FFF2-40B4-BE49-F238E27FC236}">
                  <a16:creationId xmlns:a16="http://schemas.microsoft.com/office/drawing/2014/main" id="{8C1ADA72-13F5-4CEC-A8B6-8D8E14AE4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1253"/>
              <a:ext cx="1134" cy="31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kumimoji="0" lang="ja-JP" altLang="en-US" sz="1800"/>
                <a:t>ｱｸｼｮﾝﾌﾟﾗﾝ（２）</a:t>
              </a:r>
            </a:p>
          </p:txBody>
        </p:sp>
        <p:sp>
          <p:nvSpPr>
            <p:cNvPr id="39367" name="Rectangle 455">
              <a:extLst>
                <a:ext uri="{FF2B5EF4-FFF2-40B4-BE49-F238E27FC236}">
                  <a16:creationId xmlns:a16="http://schemas.microsoft.com/office/drawing/2014/main" id="{4D35E79A-956E-453D-B2F2-848CC6C60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" y="1253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68" name="Rectangle 456">
              <a:extLst>
                <a:ext uri="{FF2B5EF4-FFF2-40B4-BE49-F238E27FC236}">
                  <a16:creationId xmlns:a16="http://schemas.microsoft.com/office/drawing/2014/main" id="{4055A50F-4733-431C-B51D-7F4FE6D6A7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1253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69" name="Rectangle 457">
              <a:extLst>
                <a:ext uri="{FF2B5EF4-FFF2-40B4-BE49-F238E27FC236}">
                  <a16:creationId xmlns:a16="http://schemas.microsoft.com/office/drawing/2014/main" id="{DAFE5A11-361F-404B-A26C-C0009E41F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2" y="1253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70" name="Rectangle 458">
              <a:extLst>
                <a:ext uri="{FF2B5EF4-FFF2-40B4-BE49-F238E27FC236}">
                  <a16:creationId xmlns:a16="http://schemas.microsoft.com/office/drawing/2014/main" id="{2666B299-A0A1-4434-85D9-2400D937D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1253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71" name="Rectangle 459">
              <a:extLst>
                <a:ext uri="{FF2B5EF4-FFF2-40B4-BE49-F238E27FC236}">
                  <a16:creationId xmlns:a16="http://schemas.microsoft.com/office/drawing/2014/main" id="{AE6803C2-34C2-4943-ADCB-A060C99F9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1253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72" name="Rectangle 460">
              <a:extLst>
                <a:ext uri="{FF2B5EF4-FFF2-40B4-BE49-F238E27FC236}">
                  <a16:creationId xmlns:a16="http://schemas.microsoft.com/office/drawing/2014/main" id="{E2AE9230-007B-4988-8464-E1A8265A12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1253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74" name="Rectangle 462">
              <a:extLst>
                <a:ext uri="{FF2B5EF4-FFF2-40B4-BE49-F238E27FC236}">
                  <a16:creationId xmlns:a16="http://schemas.microsoft.com/office/drawing/2014/main" id="{B405E48E-EA5D-4316-A62E-8AEFA5072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1570"/>
              <a:ext cx="1134" cy="31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kumimoji="0" lang="ja-JP" altLang="en-US" sz="1800"/>
                <a:t>ｱｸｼｮﾝﾌﾟﾗﾝ（３）</a:t>
              </a:r>
            </a:p>
          </p:txBody>
        </p:sp>
        <p:sp>
          <p:nvSpPr>
            <p:cNvPr id="39375" name="Rectangle 463">
              <a:extLst>
                <a:ext uri="{FF2B5EF4-FFF2-40B4-BE49-F238E27FC236}">
                  <a16:creationId xmlns:a16="http://schemas.microsoft.com/office/drawing/2014/main" id="{21AB2B63-7418-4CAE-B06D-FC76545584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" y="1570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76" name="Rectangle 464">
              <a:extLst>
                <a:ext uri="{FF2B5EF4-FFF2-40B4-BE49-F238E27FC236}">
                  <a16:creationId xmlns:a16="http://schemas.microsoft.com/office/drawing/2014/main" id="{E055CAE9-DD02-4149-9694-ACF2F19DC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1570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77" name="Rectangle 465">
              <a:extLst>
                <a:ext uri="{FF2B5EF4-FFF2-40B4-BE49-F238E27FC236}">
                  <a16:creationId xmlns:a16="http://schemas.microsoft.com/office/drawing/2014/main" id="{730103EA-877F-449D-805E-21259AD2C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2" y="1570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78" name="Rectangle 466">
              <a:extLst>
                <a:ext uri="{FF2B5EF4-FFF2-40B4-BE49-F238E27FC236}">
                  <a16:creationId xmlns:a16="http://schemas.microsoft.com/office/drawing/2014/main" id="{9A8AB563-07C6-42C7-B02A-AE04F51670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1570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79" name="Rectangle 467">
              <a:extLst>
                <a:ext uri="{FF2B5EF4-FFF2-40B4-BE49-F238E27FC236}">
                  <a16:creationId xmlns:a16="http://schemas.microsoft.com/office/drawing/2014/main" id="{BE2D3329-2491-476C-A804-3E3CBEFE0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1570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80" name="Rectangle 468">
              <a:extLst>
                <a:ext uri="{FF2B5EF4-FFF2-40B4-BE49-F238E27FC236}">
                  <a16:creationId xmlns:a16="http://schemas.microsoft.com/office/drawing/2014/main" id="{FB41BCCA-7A7E-49BD-A4AF-F78D5C4116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1570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91" name="Rectangle 479">
              <a:extLst>
                <a:ext uri="{FF2B5EF4-FFF2-40B4-BE49-F238E27FC236}">
                  <a16:creationId xmlns:a16="http://schemas.microsoft.com/office/drawing/2014/main" id="{78D56496-4244-4018-BF50-E9A799B93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" y="1888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92" name="Rectangle 480">
              <a:extLst>
                <a:ext uri="{FF2B5EF4-FFF2-40B4-BE49-F238E27FC236}">
                  <a16:creationId xmlns:a16="http://schemas.microsoft.com/office/drawing/2014/main" id="{57058F87-8731-4EB4-AD03-9CD8FFEBA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1888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93" name="Rectangle 481">
              <a:extLst>
                <a:ext uri="{FF2B5EF4-FFF2-40B4-BE49-F238E27FC236}">
                  <a16:creationId xmlns:a16="http://schemas.microsoft.com/office/drawing/2014/main" id="{8158CBE2-2B43-4386-8B54-0016FD3BB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2" y="1888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94" name="Rectangle 482">
              <a:extLst>
                <a:ext uri="{FF2B5EF4-FFF2-40B4-BE49-F238E27FC236}">
                  <a16:creationId xmlns:a16="http://schemas.microsoft.com/office/drawing/2014/main" id="{F2B89AEB-708C-48E3-9F7E-B90FFE12BD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1888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95" name="Rectangle 483">
              <a:extLst>
                <a:ext uri="{FF2B5EF4-FFF2-40B4-BE49-F238E27FC236}">
                  <a16:creationId xmlns:a16="http://schemas.microsoft.com/office/drawing/2014/main" id="{D6A9A69F-B07D-4298-9B68-7D14127FF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1888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96" name="Rectangle 484">
              <a:extLst>
                <a:ext uri="{FF2B5EF4-FFF2-40B4-BE49-F238E27FC236}">
                  <a16:creationId xmlns:a16="http://schemas.microsoft.com/office/drawing/2014/main" id="{335B527A-BA0F-4061-AB43-1E4C2800B1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1888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399" name="Rectangle 487">
              <a:extLst>
                <a:ext uri="{FF2B5EF4-FFF2-40B4-BE49-F238E27FC236}">
                  <a16:creationId xmlns:a16="http://schemas.microsoft.com/office/drawing/2014/main" id="{F8E6E7E1-CC2C-457C-9197-FF66B7E840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" y="2205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00" name="Rectangle 488">
              <a:extLst>
                <a:ext uri="{FF2B5EF4-FFF2-40B4-BE49-F238E27FC236}">
                  <a16:creationId xmlns:a16="http://schemas.microsoft.com/office/drawing/2014/main" id="{76E2668C-9B1E-427C-BF22-08B5F024C0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2205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01" name="Rectangle 489">
              <a:extLst>
                <a:ext uri="{FF2B5EF4-FFF2-40B4-BE49-F238E27FC236}">
                  <a16:creationId xmlns:a16="http://schemas.microsoft.com/office/drawing/2014/main" id="{B55199FC-7CD2-4361-B1D3-76B1CB7AD0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2" y="2205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02" name="Rectangle 490">
              <a:extLst>
                <a:ext uri="{FF2B5EF4-FFF2-40B4-BE49-F238E27FC236}">
                  <a16:creationId xmlns:a16="http://schemas.microsoft.com/office/drawing/2014/main" id="{EAC0D17B-6B09-4C4A-993D-D1FE25753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2205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03" name="Rectangle 491">
              <a:extLst>
                <a:ext uri="{FF2B5EF4-FFF2-40B4-BE49-F238E27FC236}">
                  <a16:creationId xmlns:a16="http://schemas.microsoft.com/office/drawing/2014/main" id="{D580736D-3F69-4AD6-A558-416863169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2205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04" name="Rectangle 492">
              <a:extLst>
                <a:ext uri="{FF2B5EF4-FFF2-40B4-BE49-F238E27FC236}">
                  <a16:creationId xmlns:a16="http://schemas.microsoft.com/office/drawing/2014/main" id="{436227AB-8FED-49E3-BAB0-BF2B65EA0D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2205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07" name="Rectangle 495">
              <a:extLst>
                <a:ext uri="{FF2B5EF4-FFF2-40B4-BE49-F238E27FC236}">
                  <a16:creationId xmlns:a16="http://schemas.microsoft.com/office/drawing/2014/main" id="{CD8F3314-5B40-4607-A0E4-D2AE3ABEA6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" y="2522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08" name="Rectangle 496">
              <a:extLst>
                <a:ext uri="{FF2B5EF4-FFF2-40B4-BE49-F238E27FC236}">
                  <a16:creationId xmlns:a16="http://schemas.microsoft.com/office/drawing/2014/main" id="{18A46F00-6296-4653-8CD0-C1C2B6368F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2522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09" name="Rectangle 497">
              <a:extLst>
                <a:ext uri="{FF2B5EF4-FFF2-40B4-BE49-F238E27FC236}">
                  <a16:creationId xmlns:a16="http://schemas.microsoft.com/office/drawing/2014/main" id="{FF235790-5C40-4CD9-8B98-3F9888FEAF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2" y="2522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10" name="Rectangle 498">
              <a:extLst>
                <a:ext uri="{FF2B5EF4-FFF2-40B4-BE49-F238E27FC236}">
                  <a16:creationId xmlns:a16="http://schemas.microsoft.com/office/drawing/2014/main" id="{78B3A603-3D65-4D7F-B17F-CC3C606C1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2522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11" name="Rectangle 499">
              <a:extLst>
                <a:ext uri="{FF2B5EF4-FFF2-40B4-BE49-F238E27FC236}">
                  <a16:creationId xmlns:a16="http://schemas.microsoft.com/office/drawing/2014/main" id="{BF5749B1-5F7C-4DBA-8AD5-FF6DF6CEA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2522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12" name="Rectangle 500">
              <a:extLst>
                <a:ext uri="{FF2B5EF4-FFF2-40B4-BE49-F238E27FC236}">
                  <a16:creationId xmlns:a16="http://schemas.microsoft.com/office/drawing/2014/main" id="{A1991A1D-C3E0-4A35-8983-7E8BBFB04B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2522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15" name="Rectangle 503">
              <a:extLst>
                <a:ext uri="{FF2B5EF4-FFF2-40B4-BE49-F238E27FC236}">
                  <a16:creationId xmlns:a16="http://schemas.microsoft.com/office/drawing/2014/main" id="{3AFFED09-5DF7-4914-9DA3-317BABC5F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" y="2840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16" name="Rectangle 504">
              <a:extLst>
                <a:ext uri="{FF2B5EF4-FFF2-40B4-BE49-F238E27FC236}">
                  <a16:creationId xmlns:a16="http://schemas.microsoft.com/office/drawing/2014/main" id="{BBA5B9B0-6BAC-4029-BA7A-5EF8B5C7FB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2840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17" name="Rectangle 505">
              <a:extLst>
                <a:ext uri="{FF2B5EF4-FFF2-40B4-BE49-F238E27FC236}">
                  <a16:creationId xmlns:a16="http://schemas.microsoft.com/office/drawing/2014/main" id="{3879E813-B5FA-4D16-99EB-DDEAE9859F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2" y="2840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18" name="Rectangle 506">
              <a:extLst>
                <a:ext uri="{FF2B5EF4-FFF2-40B4-BE49-F238E27FC236}">
                  <a16:creationId xmlns:a16="http://schemas.microsoft.com/office/drawing/2014/main" id="{3358E53A-4A8A-4A2B-86F3-6246E8ABDB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2840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19" name="Rectangle 507">
              <a:extLst>
                <a:ext uri="{FF2B5EF4-FFF2-40B4-BE49-F238E27FC236}">
                  <a16:creationId xmlns:a16="http://schemas.microsoft.com/office/drawing/2014/main" id="{DE9A42D9-9311-4330-ABF0-B03DEFA4EE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2840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20" name="Rectangle 508">
              <a:extLst>
                <a:ext uri="{FF2B5EF4-FFF2-40B4-BE49-F238E27FC236}">
                  <a16:creationId xmlns:a16="http://schemas.microsoft.com/office/drawing/2014/main" id="{3F9F0C67-8A40-4250-914B-F66C91759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2840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23" name="Rectangle 511">
              <a:extLst>
                <a:ext uri="{FF2B5EF4-FFF2-40B4-BE49-F238E27FC236}">
                  <a16:creationId xmlns:a16="http://schemas.microsoft.com/office/drawing/2014/main" id="{BC3F5DBA-512D-4A07-AD5C-537F03FB3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" y="3157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24" name="Rectangle 512">
              <a:extLst>
                <a:ext uri="{FF2B5EF4-FFF2-40B4-BE49-F238E27FC236}">
                  <a16:creationId xmlns:a16="http://schemas.microsoft.com/office/drawing/2014/main" id="{0AB02A03-73D5-457B-B7AD-9831F2AF9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3157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25" name="Rectangle 513">
              <a:extLst>
                <a:ext uri="{FF2B5EF4-FFF2-40B4-BE49-F238E27FC236}">
                  <a16:creationId xmlns:a16="http://schemas.microsoft.com/office/drawing/2014/main" id="{C5BBA6F2-38B3-4DE5-911B-6A6F54FA2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2" y="3157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26" name="Rectangle 514">
              <a:extLst>
                <a:ext uri="{FF2B5EF4-FFF2-40B4-BE49-F238E27FC236}">
                  <a16:creationId xmlns:a16="http://schemas.microsoft.com/office/drawing/2014/main" id="{0747C2C6-2407-4F53-AEC3-B4B3E5151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3157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27" name="Rectangle 515">
              <a:extLst>
                <a:ext uri="{FF2B5EF4-FFF2-40B4-BE49-F238E27FC236}">
                  <a16:creationId xmlns:a16="http://schemas.microsoft.com/office/drawing/2014/main" id="{8BAB7A96-080C-4A11-8A39-428C138CE5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3157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28" name="Rectangle 516">
              <a:extLst>
                <a:ext uri="{FF2B5EF4-FFF2-40B4-BE49-F238E27FC236}">
                  <a16:creationId xmlns:a16="http://schemas.microsoft.com/office/drawing/2014/main" id="{68F41F73-1A00-45B1-9FAE-D3214EB12B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3157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31" name="Rectangle 519">
              <a:extLst>
                <a:ext uri="{FF2B5EF4-FFF2-40B4-BE49-F238E27FC236}">
                  <a16:creationId xmlns:a16="http://schemas.microsoft.com/office/drawing/2014/main" id="{54405383-A1CD-499F-A34C-D072AE31B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" y="3474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32" name="Rectangle 520">
              <a:extLst>
                <a:ext uri="{FF2B5EF4-FFF2-40B4-BE49-F238E27FC236}">
                  <a16:creationId xmlns:a16="http://schemas.microsoft.com/office/drawing/2014/main" id="{137F9C85-E496-490E-A685-4EF0ADF87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3474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33" name="Rectangle 521">
              <a:extLst>
                <a:ext uri="{FF2B5EF4-FFF2-40B4-BE49-F238E27FC236}">
                  <a16:creationId xmlns:a16="http://schemas.microsoft.com/office/drawing/2014/main" id="{956D35D7-0E24-4E26-A84A-11E21D7C88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2" y="3474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34" name="Rectangle 522">
              <a:extLst>
                <a:ext uri="{FF2B5EF4-FFF2-40B4-BE49-F238E27FC236}">
                  <a16:creationId xmlns:a16="http://schemas.microsoft.com/office/drawing/2014/main" id="{BD8E1C7E-57E6-4A92-92E9-C538130337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3474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35" name="Rectangle 523">
              <a:extLst>
                <a:ext uri="{FF2B5EF4-FFF2-40B4-BE49-F238E27FC236}">
                  <a16:creationId xmlns:a16="http://schemas.microsoft.com/office/drawing/2014/main" id="{75D5132D-B178-4722-A693-57DAB6300F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3474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36" name="Rectangle 524">
              <a:extLst>
                <a:ext uri="{FF2B5EF4-FFF2-40B4-BE49-F238E27FC236}">
                  <a16:creationId xmlns:a16="http://schemas.microsoft.com/office/drawing/2014/main" id="{1FF06041-9681-4217-9291-2FD5BD778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3474"/>
              <a:ext cx="590" cy="3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0" lang="ja-JP" altLang="ja-JP" sz="2000">
                <a:solidFill>
                  <a:schemeClr val="bg1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9437" name="Rectangle 525">
              <a:extLst>
                <a:ext uri="{FF2B5EF4-FFF2-40B4-BE49-F238E27FC236}">
                  <a16:creationId xmlns:a16="http://schemas.microsoft.com/office/drawing/2014/main" id="{1343228F-0226-4383-97BF-B0A62DFC0D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1888"/>
              <a:ext cx="1134" cy="31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kumimoji="0" lang="ja-JP" altLang="en-US" sz="1800">
                  <a:latin typeface="ＭＳ Ｐゴシック" panose="020B0600070205080204" pitchFamily="50" charset="-128"/>
                </a:rPr>
                <a:t>ｱｸｼｮﾝﾌﾟﾗﾝ（１）</a:t>
              </a:r>
            </a:p>
          </p:txBody>
        </p:sp>
        <p:sp>
          <p:nvSpPr>
            <p:cNvPr id="39438" name="Rectangle 526">
              <a:extLst>
                <a:ext uri="{FF2B5EF4-FFF2-40B4-BE49-F238E27FC236}">
                  <a16:creationId xmlns:a16="http://schemas.microsoft.com/office/drawing/2014/main" id="{CABC7AAB-B961-448E-9B75-496AC321D0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2205"/>
              <a:ext cx="1134" cy="31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kumimoji="0" lang="ja-JP" altLang="en-US" sz="1800"/>
                <a:t>ｱｸｼｮﾝﾌﾟﾗﾝ（２）</a:t>
              </a:r>
            </a:p>
          </p:txBody>
        </p:sp>
        <p:sp>
          <p:nvSpPr>
            <p:cNvPr id="39439" name="Rectangle 527">
              <a:extLst>
                <a:ext uri="{FF2B5EF4-FFF2-40B4-BE49-F238E27FC236}">
                  <a16:creationId xmlns:a16="http://schemas.microsoft.com/office/drawing/2014/main" id="{FBB1A52C-9B71-43AE-B3AF-88D0F30B37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2522"/>
              <a:ext cx="1134" cy="31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kumimoji="0" lang="ja-JP" altLang="en-US" sz="1800"/>
                <a:t>ｱｸｼｮﾝﾌﾟﾗﾝ（３）</a:t>
              </a:r>
            </a:p>
          </p:txBody>
        </p:sp>
        <p:sp>
          <p:nvSpPr>
            <p:cNvPr id="39440" name="Rectangle 528">
              <a:extLst>
                <a:ext uri="{FF2B5EF4-FFF2-40B4-BE49-F238E27FC236}">
                  <a16:creationId xmlns:a16="http://schemas.microsoft.com/office/drawing/2014/main" id="{4070EC3E-324D-483D-9BAA-ED0DAFD3B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2840"/>
              <a:ext cx="1134" cy="31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kumimoji="0" lang="ja-JP" altLang="en-US" sz="1800">
                  <a:latin typeface="ＭＳ Ｐゴシック" panose="020B0600070205080204" pitchFamily="50" charset="-128"/>
                </a:rPr>
                <a:t>ｱｸｼｮﾝﾌﾟﾗﾝ（１）</a:t>
              </a:r>
            </a:p>
          </p:txBody>
        </p:sp>
        <p:sp>
          <p:nvSpPr>
            <p:cNvPr id="39441" name="Rectangle 529">
              <a:extLst>
                <a:ext uri="{FF2B5EF4-FFF2-40B4-BE49-F238E27FC236}">
                  <a16:creationId xmlns:a16="http://schemas.microsoft.com/office/drawing/2014/main" id="{31721A6D-C755-4940-A013-D923B9A15C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3157"/>
              <a:ext cx="1134" cy="31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kumimoji="0" lang="ja-JP" altLang="en-US" sz="1800"/>
                <a:t>ｱｸｼｮﾝﾌﾟﾗﾝ（２）</a:t>
              </a:r>
            </a:p>
          </p:txBody>
        </p:sp>
        <p:sp>
          <p:nvSpPr>
            <p:cNvPr id="39442" name="Rectangle 530">
              <a:extLst>
                <a:ext uri="{FF2B5EF4-FFF2-40B4-BE49-F238E27FC236}">
                  <a16:creationId xmlns:a16="http://schemas.microsoft.com/office/drawing/2014/main" id="{EAE661E9-C7A5-4FB8-9018-ACC3D3201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3474"/>
              <a:ext cx="1134" cy="31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kumimoji="0" lang="ja-JP" altLang="en-US" sz="1800"/>
                <a:t>ｱｸｼｮﾝﾌﾟﾗﾝ（３）</a:t>
              </a:r>
            </a:p>
          </p:txBody>
        </p:sp>
        <p:sp>
          <p:nvSpPr>
            <p:cNvPr id="39443" name="Rectangle 531">
              <a:extLst>
                <a:ext uri="{FF2B5EF4-FFF2-40B4-BE49-F238E27FC236}">
                  <a16:creationId xmlns:a16="http://schemas.microsoft.com/office/drawing/2014/main" id="{F2CE1E76-BD6A-4D42-B352-65BFD3A64F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1888"/>
              <a:ext cx="772" cy="95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r>
                <a:rPr kumimoji="0" lang="ja-JP" altLang="en-US" sz="2000">
                  <a:latin typeface="ＭＳ Ｐゴシック" panose="020B0600070205080204" pitchFamily="50" charset="-128"/>
                </a:rPr>
                <a:t>具体策（２）</a:t>
              </a:r>
            </a:p>
          </p:txBody>
        </p:sp>
        <p:sp>
          <p:nvSpPr>
            <p:cNvPr id="39444" name="Rectangle 532">
              <a:extLst>
                <a:ext uri="{FF2B5EF4-FFF2-40B4-BE49-F238E27FC236}">
                  <a16:creationId xmlns:a16="http://schemas.microsoft.com/office/drawing/2014/main" id="{BA2ED0BF-4850-413B-9219-920C73FA5A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2840"/>
              <a:ext cx="772" cy="95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r>
                <a:rPr kumimoji="0" lang="ja-JP" altLang="en-US" sz="2000">
                  <a:latin typeface="ＭＳ Ｐゴシック" panose="020B0600070205080204" pitchFamily="50" charset="-128"/>
                </a:rPr>
                <a:t>具体策（３）</a:t>
              </a:r>
            </a:p>
          </p:txBody>
        </p:sp>
        <p:sp>
          <p:nvSpPr>
            <p:cNvPr id="39445" name="Rectangle 533">
              <a:extLst>
                <a:ext uri="{FF2B5EF4-FFF2-40B4-BE49-F238E27FC236}">
                  <a16:creationId xmlns:a16="http://schemas.microsoft.com/office/drawing/2014/main" id="{C7F9CBCE-ACCB-4D17-B809-C8E657A59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618"/>
              <a:ext cx="590" cy="31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kumimoji="0" lang="ja-JP" altLang="en-US" sz="200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月</a:t>
              </a:r>
            </a:p>
          </p:txBody>
        </p:sp>
        <p:sp>
          <p:nvSpPr>
            <p:cNvPr id="39446" name="Rectangle 534">
              <a:extLst>
                <a:ext uri="{FF2B5EF4-FFF2-40B4-BE49-F238E27FC236}">
                  <a16:creationId xmlns:a16="http://schemas.microsoft.com/office/drawing/2014/main" id="{478FCEA8-C4EE-4101-AC61-BF76BCEC72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3" y="618"/>
              <a:ext cx="590" cy="31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kumimoji="0" lang="ja-JP" altLang="en-US" sz="200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月</a:t>
              </a:r>
            </a:p>
          </p:txBody>
        </p:sp>
        <p:sp>
          <p:nvSpPr>
            <p:cNvPr id="39447" name="Rectangle 535">
              <a:extLst>
                <a:ext uri="{FF2B5EF4-FFF2-40B4-BE49-F238E27FC236}">
                  <a16:creationId xmlns:a16="http://schemas.microsoft.com/office/drawing/2014/main" id="{DBD095FA-1A5F-4157-AC11-8DB8D73501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3" y="618"/>
              <a:ext cx="590" cy="31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kumimoji="0" lang="ja-JP" altLang="en-US" sz="200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月</a:t>
              </a:r>
            </a:p>
          </p:txBody>
        </p:sp>
        <p:sp>
          <p:nvSpPr>
            <p:cNvPr id="39448" name="Rectangle 536">
              <a:extLst>
                <a:ext uri="{FF2B5EF4-FFF2-40B4-BE49-F238E27FC236}">
                  <a16:creationId xmlns:a16="http://schemas.microsoft.com/office/drawing/2014/main" id="{4BCC37DB-CB83-4EAF-B749-0286BC5FD6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618"/>
              <a:ext cx="590" cy="31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kumimoji="0" lang="ja-JP" altLang="en-US" sz="200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月</a:t>
              </a:r>
            </a:p>
          </p:txBody>
        </p:sp>
        <p:sp>
          <p:nvSpPr>
            <p:cNvPr id="39449" name="Rectangle 537">
              <a:extLst>
                <a:ext uri="{FF2B5EF4-FFF2-40B4-BE49-F238E27FC236}">
                  <a16:creationId xmlns:a16="http://schemas.microsoft.com/office/drawing/2014/main" id="{695A9AC8-7A72-459A-B43C-7AA9B3EC3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618"/>
              <a:ext cx="590" cy="31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kumimoji="0" lang="ja-JP" altLang="en-US" sz="200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月</a:t>
              </a:r>
            </a:p>
          </p:txBody>
        </p:sp>
        <p:sp>
          <p:nvSpPr>
            <p:cNvPr id="39450" name="Rectangle 538">
              <a:extLst>
                <a:ext uri="{FF2B5EF4-FFF2-40B4-BE49-F238E27FC236}">
                  <a16:creationId xmlns:a16="http://schemas.microsoft.com/office/drawing/2014/main" id="{FFCE8100-D9EA-4EAA-95B1-D99EDEA14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618"/>
              <a:ext cx="5444" cy="3175"/>
            </a:xfrm>
            <a:prstGeom prst="rect">
              <a:avLst/>
            </a:prstGeom>
            <a:noFill/>
            <a:ln w="38100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9451" name="Line 539">
            <a:extLst>
              <a:ext uri="{FF2B5EF4-FFF2-40B4-BE49-F238E27FC236}">
                <a16:creationId xmlns:a16="http://schemas.microsoft.com/office/drawing/2014/main" id="{DBAED7F5-EC61-4EE0-B7BA-8BD62994EC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1700213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458" name="Line 546">
            <a:extLst>
              <a:ext uri="{FF2B5EF4-FFF2-40B4-BE49-F238E27FC236}">
                <a16:creationId xmlns:a16="http://schemas.microsoft.com/office/drawing/2014/main" id="{120F6564-4C5C-475B-BB95-C3AB18C06C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11638" y="2205038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459" name="Line 547">
            <a:extLst>
              <a:ext uri="{FF2B5EF4-FFF2-40B4-BE49-F238E27FC236}">
                <a16:creationId xmlns:a16="http://schemas.microsoft.com/office/drawing/2014/main" id="{E0856874-7687-4683-8730-1BB4FF0344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8263" y="2708275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460" name="Line 548">
            <a:extLst>
              <a:ext uri="{FF2B5EF4-FFF2-40B4-BE49-F238E27FC236}">
                <a16:creationId xmlns:a16="http://schemas.microsoft.com/office/drawing/2014/main" id="{CE301D20-D158-4C58-BAC7-68F067B1A8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13225" y="3211513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461" name="Line 549">
            <a:extLst>
              <a:ext uri="{FF2B5EF4-FFF2-40B4-BE49-F238E27FC236}">
                <a16:creationId xmlns:a16="http://schemas.microsoft.com/office/drawing/2014/main" id="{B04FC4C7-1AD3-4ED9-A6CF-2B6049D191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8263" y="3716338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462" name="Line 550">
            <a:extLst>
              <a:ext uri="{FF2B5EF4-FFF2-40B4-BE49-F238E27FC236}">
                <a16:creationId xmlns:a16="http://schemas.microsoft.com/office/drawing/2014/main" id="{619E2002-D282-4E21-8CBF-28F969C413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84888" y="4219575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463" name="Line 551">
            <a:extLst>
              <a:ext uri="{FF2B5EF4-FFF2-40B4-BE49-F238E27FC236}">
                <a16:creationId xmlns:a16="http://schemas.microsoft.com/office/drawing/2014/main" id="{B32CA770-0D42-4AFD-A180-62FBA1DE1C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84888" y="4724400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464" name="Line 552">
            <a:extLst>
              <a:ext uri="{FF2B5EF4-FFF2-40B4-BE49-F238E27FC236}">
                <a16:creationId xmlns:a16="http://schemas.microsoft.com/office/drawing/2014/main" id="{458244F8-275C-4128-A2B0-A9B479FDF4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9925" y="5229225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465" name="Line 553">
            <a:extLst>
              <a:ext uri="{FF2B5EF4-FFF2-40B4-BE49-F238E27FC236}">
                <a16:creationId xmlns:a16="http://schemas.microsoft.com/office/drawing/2014/main" id="{656F20A5-7A6E-4CD3-A9E8-EB6750725F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56550" y="5732463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3">
            <a:extLst>
              <a:ext uri="{FF2B5EF4-FFF2-40B4-BE49-F238E27FC236}">
                <a16:creationId xmlns:a16="http://schemas.microsoft.com/office/drawing/2014/main" id="{455399EA-242F-4EE6-9B93-AC9F1D51C0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4B88A-D9BE-4D07-BFD3-DFD83246134B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39977" name="AutoShape 41">
            <a:extLst>
              <a:ext uri="{FF2B5EF4-FFF2-40B4-BE49-F238E27FC236}">
                <a16:creationId xmlns:a16="http://schemas.microsoft.com/office/drawing/2014/main" id="{D9EEA945-80EC-426F-AB48-8D8D4C7A2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052513"/>
            <a:ext cx="8077200" cy="129698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b="1">
                <a:solidFill>
                  <a:schemeClr val="bg1"/>
                </a:solidFill>
                <a:latin typeface="ＭＳ Ｐゴシック" panose="020B0600070205080204" pitchFamily="50" charset="-128"/>
              </a:rPr>
              <a:t>目　標</a:t>
            </a:r>
          </a:p>
          <a:p>
            <a:pPr algn="ctr"/>
            <a:r>
              <a:rPr lang="ja-JP" altLang="en-US" b="1">
                <a:solidFill>
                  <a:schemeClr val="bg1"/>
                </a:solidFill>
                <a:latin typeface="ＭＳ Ｐゴシック" panose="020B0600070205080204" pitchFamily="50" charset="-128"/>
              </a:rPr>
              <a:t>（スローガン）</a:t>
            </a: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76BA157F-173E-40F1-B812-7F6583722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８．まとめ</a:t>
            </a:r>
          </a:p>
        </p:txBody>
      </p:sp>
      <p:sp>
        <p:nvSpPr>
          <p:cNvPr id="39975" name="AutoShape 39">
            <a:extLst>
              <a:ext uri="{FF2B5EF4-FFF2-40B4-BE49-F238E27FC236}">
                <a16:creationId xmlns:a16="http://schemas.microsoft.com/office/drawing/2014/main" id="{5102BDFA-1A66-4962-B14B-32786D36466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267200" y="1905000"/>
            <a:ext cx="685800" cy="1752600"/>
          </a:xfrm>
          <a:prstGeom prst="rightArrow">
            <a:avLst>
              <a:gd name="adj1" fmla="val 47648"/>
              <a:gd name="adj2" fmla="val 47685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978" name="Rectangle 42">
            <a:extLst>
              <a:ext uri="{FF2B5EF4-FFF2-40B4-BE49-F238E27FC236}">
                <a16:creationId xmlns:a16="http://schemas.microsoft.com/office/drawing/2014/main" id="{3D2BCE04-1F83-4E6A-8764-F0725785F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367088"/>
            <a:ext cx="8077200" cy="24384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3420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まとめ（１）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まとめ（２）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まとめ（３）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ＭＳ Ｐゴシック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363</Words>
  <Application>Microsoft Office PowerPoint</Application>
  <PresentationFormat>画面に合わせる (4:3)</PresentationFormat>
  <Paragraphs>101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Times New Roman</vt:lpstr>
      <vt:lpstr>ＭＳ Ｐゴシック</vt:lpstr>
      <vt:lpstr>ＭＳ Ｐ明朝</vt:lpstr>
      <vt:lpstr>HGP創英角ｺﾞｼｯｸUB</vt:lpstr>
      <vt:lpstr>Century</vt:lpstr>
      <vt:lpstr>標準デザイン</vt:lpstr>
      <vt:lpstr>事業戦略 （スローガン）</vt:lpstr>
      <vt:lpstr>１．目　標</vt:lpstr>
      <vt:lpstr>２．現状の課題</vt:lpstr>
      <vt:lpstr>３．具体策（１）</vt:lpstr>
      <vt:lpstr>４．具体策（２）</vt:lpstr>
      <vt:lpstr>５．具体策（３）</vt:lpstr>
      <vt:lpstr>６．体　制</vt:lpstr>
      <vt:lpstr>７．スケジュール</vt:lpstr>
      <vt:lpstr>８．まとめ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sugita</dc:creator>
  <cp:lastModifiedBy>ksugita</cp:lastModifiedBy>
  <cp:revision>36</cp:revision>
  <dcterms:created xsi:type="dcterms:W3CDTF">2003-09-19T19:03:22Z</dcterms:created>
  <dcterms:modified xsi:type="dcterms:W3CDTF">2020-01-07T03:52:42Z</dcterms:modified>
</cp:coreProperties>
</file>