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0" r:id="rId3"/>
    <p:sldId id="262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8CB91DB-B3B8-40C1-AB7F-CCF17196DB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A258030-77CF-4306-B071-42FC9AE0D7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0C4D7ACA-F95B-4AB2-9F01-62E3D8E0776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0F289185-8B85-4E3E-8E55-50C0FA10EF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B2090359-723A-4040-A1EF-0BBE7CF377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962CE80E-AB0B-4814-AFA7-6BE93C1D9B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A83742-92FA-46B2-9045-714182393C7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FDE14A5-52B7-4D16-98F9-0E6424C9A3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63" y="457200"/>
            <a:ext cx="9139237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0000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EDDFB18-D090-4E47-98FB-61D8DF63A7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5726FD9C-7F6D-4F71-A06F-98A2036A75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3AFAA8-28A5-48BB-980C-334FE200A22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09DADD-2A62-49B0-A48C-F8646AB9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909F84-FCC2-4D54-B495-857522B02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5310AC-C750-45C7-9258-D6DB8A0630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0DADB0-8778-476D-91F3-EECBD2C382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52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C13955-256E-4EB4-979B-402CA7CA46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8DA3CF-5D22-4D3B-84F7-81A2F3BE1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778DB5-6947-4F6C-B67F-6F2107C8BE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13E89D-265E-4A5F-8895-9904A648A4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85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CAD94-899F-45D7-AADF-D091B5A2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72C756-75FC-431A-8350-8E6ECF996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526813-31EE-4937-95AE-920E8E809C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57F05E-B52A-4743-A6A9-C40D55DCDE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48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333C90-A3E1-4E36-A088-D423A37F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877C85-BCCE-42EA-B56E-2B4BE9892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9E7EC1-C5A1-405A-9A34-74542312DA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87D387-5930-45A2-8AB8-F11B8879FC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650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E2E4E-87CF-4347-B4E8-9F9E900F8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0778F1-ED3D-45A3-AB56-9029131E6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442CE3-2C93-4EF5-9D83-06C715DC1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67D95C-EBA1-4AFB-8C61-85FCBBA40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DAB859-141E-4095-AE5B-BAD142A847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43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85A19-F525-4C7D-A0FE-802367420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C31D01-5BDB-464C-8227-E7CD57C32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2561A8-4BDF-4E26-AD15-FBB26AF10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5752D2A-37D2-422F-9EA6-BEEE37073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E15D7D5-0A39-40A4-A3B0-8957C837D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25641A-80DB-449C-B0F7-F5F00B407B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800866-0B47-4771-ABC2-8F214FFDA0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65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66343-63D2-44FF-B227-8623A57C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BA6702-B506-4E6B-AC64-69CFF7A050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2CBBD9-473D-459A-89E3-1CF257A732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30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5634999-BBE7-4533-965D-7CA14B2C70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182821-0E30-4B2A-A866-37C70AD95C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327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AD2BE-583B-41E5-B641-AFA7C5A4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2F3E33-0065-4450-A7F1-B7086BACC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C73AFA-E229-491C-828C-B88015467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DAE9B4-9DD2-44E8-9740-4B06A5337D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0E2711-2AE8-45D1-AB71-7A5E836140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062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E8609C-B881-44C5-9980-28AEE0B43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CC4BEB-E170-47A9-8D5B-F0DED8B0D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8964AF-E0F3-46DE-969D-B46198E6C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588CEE-2C9C-44B3-BCE6-7EF213FA0B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75F1DE-6C54-45B2-B06F-C3A6FFDEEB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051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>
            <a:extLst>
              <a:ext uri="{FF2B5EF4-FFF2-40B4-BE49-F238E27FC236}">
                <a16:creationId xmlns:a16="http://schemas.microsoft.com/office/drawing/2014/main" id="{0962D0F1-E198-4350-A4DF-C982497381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8FD99A11-399C-42B0-8C1D-5AB4DD2D8F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5BAEC9-FC9C-4B33-984D-28F3BD32034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8419A3B0-C789-428F-BCA7-0E0F8A1D58F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63" y="457200"/>
            <a:ext cx="9139237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000066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5AE46042-4B42-4EF1-8C66-FF03DC2426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35F0AF3-FEE9-4D6B-B949-10D2055C3E99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42E3179-09A2-4104-BA1B-976865C8C06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200" b="0"/>
              <a:t>実践的！！</a:t>
            </a:r>
            <a:br>
              <a:rPr lang="ja-JP" altLang="en-US" sz="3200" b="0"/>
            </a:br>
            <a:r>
              <a:rPr lang="ja-JP" altLang="en-US" sz="3200" b="0"/>
              <a:t>パワーポイントの上手な使い方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4B7B409A-299A-4A87-98AC-9A807384E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4FFBA8EF-FBEE-4B82-84A0-9A27BE2A5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3CC1DBFD-568F-42C3-9DA5-E044ACBAD2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E4CDE-CD6F-48A8-AD0A-236F1A662493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C57DD5E2-B288-4CC6-B39A-80DEE7DA97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0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48B64D01-5D8A-4FA4-AE8E-0AA2A8897A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475FE-D298-4A45-AD9B-D2A6435A7A96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3816" name="WordArt 24">
            <a:hlinkClick r:id="rId2"/>
            <a:extLst>
              <a:ext uri="{FF2B5EF4-FFF2-40B4-BE49-F238E27FC236}">
                <a16:creationId xmlns:a16="http://schemas.microsoft.com/office/drawing/2014/main" id="{65360B06-EAEA-47B1-9311-3943F180A6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3817" name="WordArt 25">
            <a:hlinkClick r:id="rId2"/>
            <a:extLst>
              <a:ext uri="{FF2B5EF4-FFF2-40B4-BE49-F238E27FC236}">
                <a16:creationId xmlns:a16="http://schemas.microsoft.com/office/drawing/2014/main" id="{77D15998-48B0-4155-B67F-37147809C8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3818" name="WordArt 26">
            <a:hlinkClick r:id="rId2"/>
            <a:extLst>
              <a:ext uri="{FF2B5EF4-FFF2-40B4-BE49-F238E27FC236}">
                <a16:creationId xmlns:a16="http://schemas.microsoft.com/office/drawing/2014/main" id="{C3F6048C-5EFF-4A57-836D-CE1AE7A0B2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31</cp:revision>
  <dcterms:created xsi:type="dcterms:W3CDTF">2003-09-19T19:03:22Z</dcterms:created>
  <dcterms:modified xsi:type="dcterms:W3CDTF">2020-01-07T03:46:34Z</dcterms:modified>
</cp:coreProperties>
</file>