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9" r:id="rId2"/>
    <p:sldId id="268" r:id="rId3"/>
    <p:sldId id="270" r:id="rId4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D888"/>
    <a:srgbClr val="70D070"/>
    <a:srgbClr val="48C248"/>
    <a:srgbClr val="006600"/>
    <a:srgbClr val="FFCC00"/>
    <a:srgbClr val="FF9900"/>
    <a:srgbClr val="FFCC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 autoAdjust="0"/>
    <p:restoredTop sz="94619" autoAdjust="0"/>
  </p:normalViewPr>
  <p:slideViewPr>
    <p:cSldViewPr>
      <p:cViewPr varScale="1">
        <p:scale>
          <a:sx n="119" d="100"/>
          <a:sy n="119" d="100"/>
        </p:scale>
        <p:origin x="129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0" d="100"/>
          <a:sy n="40" d="100"/>
        </p:scale>
        <p:origin x="-290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B4246EC6-042D-4760-BDE7-4426556A448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8A35A032-12F7-442E-8A06-B60ABAD2F1F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EEB8437D-1329-45EA-94B8-ABB81D2ECFCC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29DE1575-FDB0-496A-A9FE-15711A4CCAF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6630" name="Rectangle 6">
            <a:extLst>
              <a:ext uri="{FF2B5EF4-FFF2-40B4-BE49-F238E27FC236}">
                <a16:creationId xmlns:a16="http://schemas.microsoft.com/office/drawing/2014/main" id="{49222D90-555D-42DE-A7A6-99D9D585EF2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6631" name="Rectangle 7">
            <a:extLst>
              <a:ext uri="{FF2B5EF4-FFF2-40B4-BE49-F238E27FC236}">
                <a16:creationId xmlns:a16="http://schemas.microsoft.com/office/drawing/2014/main" id="{8408C440-D772-4420-95E5-7B7DFE599B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ACC5E71-6BAC-4227-B5C3-97975DFD5B5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5" name="Rectangle 7">
            <a:extLst>
              <a:ext uri="{FF2B5EF4-FFF2-40B4-BE49-F238E27FC236}">
                <a16:creationId xmlns:a16="http://schemas.microsoft.com/office/drawing/2014/main" id="{09AF8347-C3C4-48DC-B6F1-FE4819B85A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38" y="0"/>
            <a:ext cx="9144000" cy="7620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9BF4F66B-D2B3-4185-89A9-0AECF4D994B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ctr">
              <a:defRPr sz="3200"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27656" name="AutoShape 8">
            <a:extLst>
              <a:ext uri="{FF2B5EF4-FFF2-40B4-BE49-F238E27FC236}">
                <a16:creationId xmlns:a16="http://schemas.microsoft.com/office/drawing/2014/main" id="{363E714C-A13B-4E6A-B15F-7415E38BCD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05600"/>
            <a:ext cx="9144000" cy="152400"/>
          </a:xfrm>
          <a:prstGeom prst="roundRect">
            <a:avLst>
              <a:gd name="adj" fmla="val 5528"/>
            </a:avLst>
          </a:prstGeom>
          <a:gradFill rotWithShape="0">
            <a:gsLst>
              <a:gs pos="0">
                <a:srgbClr val="FFFFFF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9" name="Rectangle 21">
            <a:extLst>
              <a:ext uri="{FF2B5EF4-FFF2-40B4-BE49-F238E27FC236}">
                <a16:creationId xmlns:a16="http://schemas.microsoft.com/office/drawing/2014/main" id="{E710B1B8-4CBA-4A09-8210-75EA1CC0C39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38" y="762000"/>
            <a:ext cx="9144000" cy="1524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709" name="Oval 61">
            <a:extLst>
              <a:ext uri="{FF2B5EF4-FFF2-40B4-BE49-F238E27FC236}">
                <a16:creationId xmlns:a16="http://schemas.microsoft.com/office/drawing/2014/main" id="{3C371F32-651C-4B42-AA1F-709772468EB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305800" y="76200"/>
            <a:ext cx="152400" cy="152400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710" name="Oval 62">
            <a:extLst>
              <a:ext uri="{FF2B5EF4-FFF2-40B4-BE49-F238E27FC236}">
                <a16:creationId xmlns:a16="http://schemas.microsoft.com/office/drawing/2014/main" id="{7A7D1CF5-C5C6-4655-A214-4122D31255F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458200" y="76200"/>
            <a:ext cx="152400" cy="152400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711" name="Oval 63">
            <a:extLst>
              <a:ext uri="{FF2B5EF4-FFF2-40B4-BE49-F238E27FC236}">
                <a16:creationId xmlns:a16="http://schemas.microsoft.com/office/drawing/2014/main" id="{4E3F923E-B101-42D6-B4C0-7E1EB69C5FE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610600" y="76200"/>
            <a:ext cx="152400" cy="152400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712" name="Oval 64">
            <a:extLst>
              <a:ext uri="{FF2B5EF4-FFF2-40B4-BE49-F238E27FC236}">
                <a16:creationId xmlns:a16="http://schemas.microsoft.com/office/drawing/2014/main" id="{CEC379BE-75A3-448F-857B-A46EE943570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763000" y="76200"/>
            <a:ext cx="152400" cy="152400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713" name="Oval 65">
            <a:extLst>
              <a:ext uri="{FF2B5EF4-FFF2-40B4-BE49-F238E27FC236}">
                <a16:creationId xmlns:a16="http://schemas.microsoft.com/office/drawing/2014/main" id="{CD55E045-9BA7-4E49-8587-E49D6864BE1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15400" y="76200"/>
            <a:ext cx="152400" cy="152400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715" name="Oval 67">
            <a:extLst>
              <a:ext uri="{FF2B5EF4-FFF2-40B4-BE49-F238E27FC236}">
                <a16:creationId xmlns:a16="http://schemas.microsoft.com/office/drawing/2014/main" id="{4337DA6E-ECF6-4748-AA75-75F19B6D0C9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458200" y="228600"/>
            <a:ext cx="152400" cy="152400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716" name="Oval 68">
            <a:extLst>
              <a:ext uri="{FF2B5EF4-FFF2-40B4-BE49-F238E27FC236}">
                <a16:creationId xmlns:a16="http://schemas.microsoft.com/office/drawing/2014/main" id="{829FFD28-B937-4D62-BBAB-BE743E34080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610600" y="228600"/>
            <a:ext cx="152400" cy="152400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717" name="Oval 69">
            <a:extLst>
              <a:ext uri="{FF2B5EF4-FFF2-40B4-BE49-F238E27FC236}">
                <a16:creationId xmlns:a16="http://schemas.microsoft.com/office/drawing/2014/main" id="{DF441A64-B171-465A-9658-AEAF5A1251F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763000" y="228600"/>
            <a:ext cx="152400" cy="152400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718" name="Oval 70">
            <a:extLst>
              <a:ext uri="{FF2B5EF4-FFF2-40B4-BE49-F238E27FC236}">
                <a16:creationId xmlns:a16="http://schemas.microsoft.com/office/drawing/2014/main" id="{5CC7ACF5-3CD7-4D81-96B9-69F173167E4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15400" y="228600"/>
            <a:ext cx="152400" cy="152400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721" name="Oval 73">
            <a:extLst>
              <a:ext uri="{FF2B5EF4-FFF2-40B4-BE49-F238E27FC236}">
                <a16:creationId xmlns:a16="http://schemas.microsoft.com/office/drawing/2014/main" id="{303D76B0-D471-4E35-9A2F-E0BF48F49AE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610600" y="381000"/>
            <a:ext cx="152400" cy="152400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722" name="Oval 74">
            <a:extLst>
              <a:ext uri="{FF2B5EF4-FFF2-40B4-BE49-F238E27FC236}">
                <a16:creationId xmlns:a16="http://schemas.microsoft.com/office/drawing/2014/main" id="{962DFFFE-A1B4-4198-90DF-2822178752F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763000" y="381000"/>
            <a:ext cx="152400" cy="152400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723" name="Oval 75">
            <a:extLst>
              <a:ext uri="{FF2B5EF4-FFF2-40B4-BE49-F238E27FC236}">
                <a16:creationId xmlns:a16="http://schemas.microsoft.com/office/drawing/2014/main" id="{C56C68D0-AE6B-4640-9332-7998E15B1D2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15400" y="381000"/>
            <a:ext cx="152400" cy="152400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727" name="Oval 79">
            <a:extLst>
              <a:ext uri="{FF2B5EF4-FFF2-40B4-BE49-F238E27FC236}">
                <a16:creationId xmlns:a16="http://schemas.microsoft.com/office/drawing/2014/main" id="{F77A682C-674E-4375-9CF8-46548760FB3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763000" y="533400"/>
            <a:ext cx="152400" cy="152400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728" name="Oval 80">
            <a:extLst>
              <a:ext uri="{FF2B5EF4-FFF2-40B4-BE49-F238E27FC236}">
                <a16:creationId xmlns:a16="http://schemas.microsoft.com/office/drawing/2014/main" id="{DC3083E0-5FB6-4EBC-A4B5-B3463731E49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15400" y="533400"/>
            <a:ext cx="152400" cy="152400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730" name="Rectangle 82">
            <a:extLst>
              <a:ext uri="{FF2B5EF4-FFF2-40B4-BE49-F238E27FC236}">
                <a16:creationId xmlns:a16="http://schemas.microsoft.com/office/drawing/2014/main" id="{53A30C40-1D43-4A48-89B4-C79018F8EA7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A8B00D4-4F9E-4838-A092-26FA739E7E0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78A452-9DEB-41F2-AFA1-AF4B5C190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06D953F-5298-4B7C-975A-983D4B093F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27CA938-CD5E-4993-8019-4FD3321F6B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126747A-48F6-42B9-B9D6-F368672EF77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2598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1C1D52A-B486-46D1-AC32-A87BAA96CF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43700" y="152400"/>
            <a:ext cx="2171700" cy="60245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1EE0B5F-B062-4241-9793-8EA20C9EDD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62700" cy="6024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C3E10FE-5C2F-4DF2-802A-091E30130DA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85526DE-5BA4-457D-9272-910E364607F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4663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8B132B-E89D-436E-9C18-E1CDD53ED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258DB67-7547-4CDF-A407-465AAAEA5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E35E74C-1E23-4351-816D-BD2CFB55C3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4E33E2B-45FA-4875-9269-0C9BB09BBA8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55456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C980E2-73CF-4518-9E29-5BC5A308E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C7533A7-869B-4FC9-8A20-5F334DC625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F1D79F9-E403-4882-8533-2899154767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172326E-1279-4DC5-BCC9-F9CE2CEE732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86698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FA4152-9BE7-44B3-B924-17D1F7FAC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41887A9-1E1A-4E04-9A11-58E74B60D2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87D0019-8767-4A89-8904-4A86A8A543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522CA73-CF04-4B8F-9873-FC6BA361E4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35D5DB0-B995-4448-BF70-1C607C8D1F1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71284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3DCCE0-8422-469E-BAB4-5E8904D4A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4D5AB3C-6374-49CD-9C5A-DC7282AE1A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BD18227-49CC-4372-A055-D89336BFA8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11F1AC9-957B-47DA-9DDB-D2E71F9BA9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F5EC65A-207C-4FB7-A14F-CF5ED77D09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D79F5FF-112F-4BA5-9B89-6722FBDF983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3567694-8D48-476D-A0F3-9711E097217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6623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A6902C-867C-4DCF-8D0F-CFB2540D4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4F5C735-AF14-4F3B-BBE7-A74793A6C1D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8063005-FFA9-431B-8E68-0AD0F7578B5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2746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147DEA4F-D563-4BB6-BDB8-37F37C388E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968CFF6-A348-4B65-B18F-8651B83905C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91876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C0CC0B-DA48-4BFD-AD45-58E1FD24A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05932CE-F021-4C6F-BCDC-4D8B24611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D5DD5FB-9AB0-4A23-9C1B-FC7344073C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D0D3A4B-6413-4CE5-9C1C-53ED45AADA1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16BA163-FC8D-4EF2-AF46-6DD41815AA4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14904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A26CC4-674E-4E59-ACE4-D4C8BFAE3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089F495-B091-4E88-A93D-2FDC6BAD34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CCFE4AE-9C3B-4024-8F72-4E91CE0949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5521D0-86F8-4375-8F72-927E7DB5904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F336D25-2CCF-457C-908B-92C14B8C97F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46553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Rectangle 36">
            <a:extLst>
              <a:ext uri="{FF2B5EF4-FFF2-40B4-BE49-F238E27FC236}">
                <a16:creationId xmlns:a16="http://schemas.microsoft.com/office/drawing/2014/main" id="{6AA33767-D157-416C-8B42-85264939D56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38" y="0"/>
            <a:ext cx="9144000" cy="7620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1" name="Rectangle 37">
            <a:extLst>
              <a:ext uri="{FF2B5EF4-FFF2-40B4-BE49-F238E27FC236}">
                <a16:creationId xmlns:a16="http://schemas.microsoft.com/office/drawing/2014/main" id="{E462366B-2501-4EEF-83CB-6C675B29FE9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38" y="762000"/>
            <a:ext cx="9144000" cy="1524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2" name="Oval 38">
            <a:extLst>
              <a:ext uri="{FF2B5EF4-FFF2-40B4-BE49-F238E27FC236}">
                <a16:creationId xmlns:a16="http://schemas.microsoft.com/office/drawing/2014/main" id="{06CB7A0F-14FF-42E0-A0A1-CA5F288F6EC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305800" y="76200"/>
            <a:ext cx="152400" cy="152400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3" name="Oval 39">
            <a:extLst>
              <a:ext uri="{FF2B5EF4-FFF2-40B4-BE49-F238E27FC236}">
                <a16:creationId xmlns:a16="http://schemas.microsoft.com/office/drawing/2014/main" id="{DA38392F-DA9B-40D7-98AB-0D2BDD57CAF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458200" y="76200"/>
            <a:ext cx="152400" cy="152400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4" name="Oval 40">
            <a:extLst>
              <a:ext uri="{FF2B5EF4-FFF2-40B4-BE49-F238E27FC236}">
                <a16:creationId xmlns:a16="http://schemas.microsoft.com/office/drawing/2014/main" id="{2521E122-8898-45AC-97C4-151B67DA09E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610600" y="76200"/>
            <a:ext cx="152400" cy="152400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5" name="Oval 41">
            <a:extLst>
              <a:ext uri="{FF2B5EF4-FFF2-40B4-BE49-F238E27FC236}">
                <a16:creationId xmlns:a16="http://schemas.microsoft.com/office/drawing/2014/main" id="{82FBA549-8C40-4CAD-9CEB-F1E3EBB1B2B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763000" y="76200"/>
            <a:ext cx="152400" cy="152400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6" name="Oval 42">
            <a:extLst>
              <a:ext uri="{FF2B5EF4-FFF2-40B4-BE49-F238E27FC236}">
                <a16:creationId xmlns:a16="http://schemas.microsoft.com/office/drawing/2014/main" id="{C8B7DBDF-5AC3-495E-858D-32DE14FB6C8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15400" y="76200"/>
            <a:ext cx="152400" cy="152400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7" name="Oval 43">
            <a:extLst>
              <a:ext uri="{FF2B5EF4-FFF2-40B4-BE49-F238E27FC236}">
                <a16:creationId xmlns:a16="http://schemas.microsoft.com/office/drawing/2014/main" id="{237EE6BB-824E-4FE4-BB74-375D7DD21B2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458200" y="228600"/>
            <a:ext cx="152400" cy="152400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8" name="Oval 44">
            <a:extLst>
              <a:ext uri="{FF2B5EF4-FFF2-40B4-BE49-F238E27FC236}">
                <a16:creationId xmlns:a16="http://schemas.microsoft.com/office/drawing/2014/main" id="{C76295E4-F6F4-49C2-A8EC-83DF9B00BEE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610600" y="228600"/>
            <a:ext cx="152400" cy="152400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9" name="Oval 45">
            <a:extLst>
              <a:ext uri="{FF2B5EF4-FFF2-40B4-BE49-F238E27FC236}">
                <a16:creationId xmlns:a16="http://schemas.microsoft.com/office/drawing/2014/main" id="{B328C734-6C68-473C-B105-E7029B49914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763000" y="228600"/>
            <a:ext cx="152400" cy="152400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70" name="Oval 46">
            <a:extLst>
              <a:ext uri="{FF2B5EF4-FFF2-40B4-BE49-F238E27FC236}">
                <a16:creationId xmlns:a16="http://schemas.microsoft.com/office/drawing/2014/main" id="{A1F27E93-A6E2-4E26-8288-824D91DC9BC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15400" y="228600"/>
            <a:ext cx="152400" cy="152400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71" name="Oval 47">
            <a:extLst>
              <a:ext uri="{FF2B5EF4-FFF2-40B4-BE49-F238E27FC236}">
                <a16:creationId xmlns:a16="http://schemas.microsoft.com/office/drawing/2014/main" id="{F071B1DF-D8BF-4FE9-936F-2288CB30814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610600" y="381000"/>
            <a:ext cx="152400" cy="152400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72" name="Oval 48">
            <a:extLst>
              <a:ext uri="{FF2B5EF4-FFF2-40B4-BE49-F238E27FC236}">
                <a16:creationId xmlns:a16="http://schemas.microsoft.com/office/drawing/2014/main" id="{A8DDD8CE-5EDA-4FA3-8442-EAF1895886C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763000" y="381000"/>
            <a:ext cx="152400" cy="152400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73" name="Oval 49">
            <a:extLst>
              <a:ext uri="{FF2B5EF4-FFF2-40B4-BE49-F238E27FC236}">
                <a16:creationId xmlns:a16="http://schemas.microsoft.com/office/drawing/2014/main" id="{644441BF-8383-45C1-A728-4265C2460AE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15400" y="381000"/>
            <a:ext cx="152400" cy="152400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74" name="Oval 50">
            <a:extLst>
              <a:ext uri="{FF2B5EF4-FFF2-40B4-BE49-F238E27FC236}">
                <a16:creationId xmlns:a16="http://schemas.microsoft.com/office/drawing/2014/main" id="{4557BA82-8B6F-4EF3-9E57-97BA5A9F252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763000" y="533400"/>
            <a:ext cx="152400" cy="152400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75" name="Oval 51">
            <a:extLst>
              <a:ext uri="{FF2B5EF4-FFF2-40B4-BE49-F238E27FC236}">
                <a16:creationId xmlns:a16="http://schemas.microsoft.com/office/drawing/2014/main" id="{EE3339BB-CC49-4BCD-83E6-95510715E2A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15400" y="533400"/>
            <a:ext cx="152400" cy="152400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0" name="Rectangle 16">
            <a:extLst>
              <a:ext uri="{FF2B5EF4-FFF2-40B4-BE49-F238E27FC236}">
                <a16:creationId xmlns:a16="http://schemas.microsoft.com/office/drawing/2014/main" id="{17570419-DD25-49A9-BA67-46A36F097F7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0500" y="114300"/>
            <a:ext cx="8763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endParaRPr lang="ja-JP" altLang="ja-JP" b="1">
              <a:solidFill>
                <a:schemeClr val="bg1"/>
              </a:solidFill>
            </a:endParaRPr>
          </a:p>
        </p:txBody>
      </p:sp>
      <p:sp>
        <p:nvSpPr>
          <p:cNvPr id="1042" name="Rectangle 18">
            <a:extLst>
              <a:ext uri="{FF2B5EF4-FFF2-40B4-BE49-F238E27FC236}">
                <a16:creationId xmlns:a16="http://schemas.microsoft.com/office/drawing/2014/main" id="{391A5154-A7E0-4EB1-9791-6322F9CB24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45" name="AutoShape 21">
            <a:extLst>
              <a:ext uri="{FF2B5EF4-FFF2-40B4-BE49-F238E27FC236}">
                <a16:creationId xmlns:a16="http://schemas.microsoft.com/office/drawing/2014/main" id="{AA85B26A-F266-4935-AB49-3CAE8FCAAD5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05600"/>
            <a:ext cx="9144000" cy="152400"/>
          </a:xfrm>
          <a:prstGeom prst="roundRect">
            <a:avLst>
              <a:gd name="adj" fmla="val 5528"/>
            </a:avLst>
          </a:prstGeom>
          <a:gradFill rotWithShape="0">
            <a:gsLst>
              <a:gs pos="0">
                <a:srgbClr val="FFFFFF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76" name="Rectangle 52">
            <a:extLst>
              <a:ext uri="{FF2B5EF4-FFF2-40B4-BE49-F238E27FC236}">
                <a16:creationId xmlns:a16="http://schemas.microsoft.com/office/drawing/2014/main" id="{C0EA3262-1F33-4E6B-87EE-0F6F12F0B9A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553200"/>
            <a:ext cx="533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DC552C2-74A5-4751-A57D-B7A423EA7D7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20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keru-p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2">
            <a:extLst>
              <a:ext uri="{FF2B5EF4-FFF2-40B4-BE49-F238E27FC236}">
                <a16:creationId xmlns:a16="http://schemas.microsoft.com/office/drawing/2014/main" id="{21047F36-5BD9-49A1-990D-1EDBE591F35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00375FC4-C257-4060-AB2E-25C219F68C4D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D663A1F8-BFB4-481B-8AE2-D641741D779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実践的！！</a:t>
            </a:r>
            <a:br>
              <a:rPr lang="ja-JP" altLang="en-US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パワーポイントの上手な使い方</a:t>
            </a:r>
            <a:endParaRPr lang="ja-JP" altLang="en-US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16FC0AA9-B435-4284-BC72-47B56A7B08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1148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60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en-US" altLang="ja-JP" sz="200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9999.99.99</a:t>
            </a:r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A230E394-4295-4304-9416-0A3F732E65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9530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60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200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株式会社○○○○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1">
            <a:extLst>
              <a:ext uri="{FF2B5EF4-FFF2-40B4-BE49-F238E27FC236}">
                <a16:creationId xmlns:a16="http://schemas.microsoft.com/office/drawing/2014/main" id="{9308BFC3-E51C-40C6-8B4E-FFEE42C2F0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2BC13-CD6C-4B61-8CFC-B092A0841E3E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14349" name="Rectangle 13">
            <a:extLst>
              <a:ext uri="{FF2B5EF4-FFF2-40B4-BE49-F238E27FC236}">
                <a16:creationId xmlns:a16="http://schemas.microsoft.com/office/drawing/2014/main" id="{65B6A352-8F69-4AF8-8F47-0CC144990C3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b="1">
                <a:ea typeface="HGP創英角ｺﾞｼｯｸUB" panose="020B0900000000000000" pitchFamily="50" charset="-128"/>
              </a:rPr>
              <a:t>実践的！！パワーポイントの上手な使い方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1">
            <a:extLst>
              <a:ext uri="{FF2B5EF4-FFF2-40B4-BE49-F238E27FC236}">
                <a16:creationId xmlns:a16="http://schemas.microsoft.com/office/drawing/2014/main" id="{39B7CD5C-E6B8-462C-9CE9-90DC5221D0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11ADF6-B5F9-407F-89A8-11E573872E10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30731" name="WordArt 11">
            <a:hlinkClick r:id="rId2"/>
            <a:extLst>
              <a:ext uri="{FF2B5EF4-FFF2-40B4-BE49-F238E27FC236}">
                <a16:creationId xmlns:a16="http://schemas.microsoft.com/office/drawing/2014/main" id="{A99448CE-7951-4CD9-B3D7-E6403D55F59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1500" y="2781300"/>
            <a:ext cx="8001000" cy="4889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44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実践的！！パワーポイントの上手な使い方</a:t>
            </a:r>
          </a:p>
        </p:txBody>
      </p:sp>
      <p:sp>
        <p:nvSpPr>
          <p:cNvPr id="30732" name="WordArt 12">
            <a:hlinkClick r:id="rId2"/>
            <a:extLst>
              <a:ext uri="{FF2B5EF4-FFF2-40B4-BE49-F238E27FC236}">
                <a16:creationId xmlns:a16="http://schemas.microsoft.com/office/drawing/2014/main" id="{853E50AA-2505-4C39-AE5E-E2A7582B37E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1500" y="1916113"/>
            <a:ext cx="2305050" cy="3603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ja-JP" sz="36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Arial Black" panose="020B0A04020102020204" pitchFamily="34" charset="0"/>
              </a:rPr>
              <a:t>Powerd by</a:t>
            </a:r>
            <a:endParaRPr lang="ja-JP" altLang="en-US" sz="3600" b="1" kern="10">
              <a:ln w="19050">
                <a:solidFill>
                  <a:schemeClr val="bg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3366"/>
                  </a:gs>
                  <a:gs pos="100000">
                    <a:srgbClr val="FF6600"/>
                  </a:gs>
                </a:gsLst>
                <a:lin ang="0" scaled="1"/>
              </a:gradFill>
              <a:latin typeface="Arial Black" panose="020B0A04020102020204" pitchFamily="34" charset="0"/>
            </a:endParaRPr>
          </a:p>
        </p:txBody>
      </p:sp>
      <p:sp>
        <p:nvSpPr>
          <p:cNvPr id="30733" name="WordArt 13">
            <a:hlinkClick r:id="rId2"/>
            <a:extLst>
              <a:ext uri="{FF2B5EF4-FFF2-40B4-BE49-F238E27FC236}">
                <a16:creationId xmlns:a16="http://schemas.microsoft.com/office/drawing/2014/main" id="{23082F43-244B-48C4-9622-755FDECE222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6263" y="3716338"/>
            <a:ext cx="7991475" cy="5762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ja-JP" sz="36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Arial Black" panose="020B0A04020102020204" pitchFamily="34" charset="0"/>
              </a:rPr>
              <a:t>http://www.jissen-p.com</a:t>
            </a:r>
            <a:endParaRPr lang="ja-JP" altLang="en-US" sz="3600" b="1" kern="10">
              <a:ln w="19050">
                <a:solidFill>
                  <a:schemeClr val="bg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3366"/>
                  </a:gs>
                  <a:gs pos="100000">
                    <a:srgbClr val="FF6600"/>
                  </a:gs>
                </a:gsLst>
                <a:lin ang="0" scaled="1"/>
              </a:gra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44</Words>
  <Application>Microsoft Office PowerPoint</Application>
  <PresentationFormat>画面に合わせる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Times New Roman</vt:lpstr>
      <vt:lpstr>ＭＳ Ｐゴシック</vt:lpstr>
      <vt:lpstr>ＭＳ Ｐ明朝</vt:lpstr>
      <vt:lpstr>HGP創英角ｺﾞｼｯｸUB</vt:lpstr>
      <vt:lpstr>標準デザイン</vt:lpstr>
      <vt:lpstr>実践的！！ パワーポイントの上手な使い方</vt:lpstr>
      <vt:lpstr>実践的！！パワーポイントの上手な使い方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sugita</dc:creator>
  <cp:lastModifiedBy>ksugita</cp:lastModifiedBy>
  <cp:revision>37</cp:revision>
  <dcterms:created xsi:type="dcterms:W3CDTF">2003-09-19T19:03:22Z</dcterms:created>
  <dcterms:modified xsi:type="dcterms:W3CDTF">2020-01-07T03:46:51Z</dcterms:modified>
</cp:coreProperties>
</file>