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9" r:id="rId2"/>
    <p:sldId id="268" r:id="rId3"/>
    <p:sldId id="270" r:id="rId4"/>
  </p:sldIdLst>
  <p:sldSz cx="9144000" cy="6858000" type="screen4x3"/>
  <p:notesSz cx="6858000" cy="9144000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8D888"/>
    <a:srgbClr val="6666FF"/>
    <a:srgbClr val="6699FF"/>
    <a:srgbClr val="3333CC"/>
    <a:srgbClr val="3366FF"/>
    <a:srgbClr val="CCECFF"/>
    <a:srgbClr val="99CCFF"/>
    <a:srgbClr val="CC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2" autoAdjust="0"/>
    <p:restoredTop sz="94661" autoAdjust="0"/>
  </p:normalViewPr>
  <p:slideViewPr>
    <p:cSldViewPr>
      <p:cViewPr varScale="1">
        <p:scale>
          <a:sx n="119" d="100"/>
          <a:sy n="119" d="100"/>
        </p:scale>
        <p:origin x="129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40" d="100"/>
          <a:sy n="40" d="100"/>
        </p:scale>
        <p:origin x="-290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>
            <a:extLst>
              <a:ext uri="{FF2B5EF4-FFF2-40B4-BE49-F238E27FC236}">
                <a16:creationId xmlns:a16="http://schemas.microsoft.com/office/drawing/2014/main" id="{3DD53EBA-426D-4DC5-BDAB-24ED9EE74B19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27" name="Rectangle 3">
            <a:extLst>
              <a:ext uri="{FF2B5EF4-FFF2-40B4-BE49-F238E27FC236}">
                <a16:creationId xmlns:a16="http://schemas.microsoft.com/office/drawing/2014/main" id="{431C4071-0131-474D-8C51-F90FA8850BD5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ja-JP"/>
          </a:p>
        </p:txBody>
      </p:sp>
      <p:sp>
        <p:nvSpPr>
          <p:cNvPr id="26628" name="Rectangle 4">
            <a:extLst>
              <a:ext uri="{FF2B5EF4-FFF2-40B4-BE49-F238E27FC236}">
                <a16:creationId xmlns:a16="http://schemas.microsoft.com/office/drawing/2014/main" id="{CA1F16DD-3A0D-41CD-B335-24833EF41F3D}"/>
              </a:ext>
            </a:extLst>
          </p:cNvPr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Rectangle 5">
            <a:extLst>
              <a:ext uri="{FF2B5EF4-FFF2-40B4-BE49-F238E27FC236}">
                <a16:creationId xmlns:a16="http://schemas.microsoft.com/office/drawing/2014/main" id="{3219424C-808A-45D5-98B3-BEE3D43B0DF5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26630" name="Rectangle 6">
            <a:extLst>
              <a:ext uri="{FF2B5EF4-FFF2-40B4-BE49-F238E27FC236}">
                <a16:creationId xmlns:a16="http://schemas.microsoft.com/office/drawing/2014/main" id="{0E405940-27B3-4A94-BE08-B3F96DD00DB7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ja-JP"/>
          </a:p>
        </p:txBody>
      </p:sp>
      <p:sp>
        <p:nvSpPr>
          <p:cNvPr id="26631" name="Rectangle 7">
            <a:extLst>
              <a:ext uri="{FF2B5EF4-FFF2-40B4-BE49-F238E27FC236}">
                <a16:creationId xmlns:a16="http://schemas.microsoft.com/office/drawing/2014/main" id="{C33F6E77-F255-4CDC-844D-0836359E5EC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BAEC92-2575-4AC1-9EE8-FDFA45E53FB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ＭＳ Ｐ明朝" panose="02020600040205080304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5" name="Rectangle 7">
            <a:extLst>
              <a:ext uri="{FF2B5EF4-FFF2-40B4-BE49-F238E27FC236}">
                <a16:creationId xmlns:a16="http://schemas.microsoft.com/office/drawing/2014/main" id="{676BF6A9-1BF4-4CA9-96A7-CB16912EC213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E512E4FD-3B45-49CD-8C74-820080F2767C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>
            <a:lvl1pPr algn="ctr">
              <a:defRPr sz="3200"/>
            </a:lvl1pPr>
          </a:lstStyle>
          <a:p>
            <a:pPr lvl="0"/>
            <a:r>
              <a:rPr lang="ja-JP" altLang="en-US" noProof="0"/>
              <a:t>マスタ タイトルの書式設定</a:t>
            </a:r>
          </a:p>
        </p:txBody>
      </p:sp>
      <p:sp>
        <p:nvSpPr>
          <p:cNvPr id="27659" name="Rectangle 11">
            <a:extLst>
              <a:ext uri="{FF2B5EF4-FFF2-40B4-BE49-F238E27FC236}">
                <a16:creationId xmlns:a16="http://schemas.microsoft.com/office/drawing/2014/main" id="{73D2A9E5-1864-4B7D-80B1-6AC2A6094793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1977CD74-226D-4D12-A00D-A9D2EE92EE70}" type="slidenum">
              <a:rPr lang="en-US" altLang="ja-JP"/>
              <a:pPr/>
              <a:t>‹#›</a:t>
            </a:fld>
            <a:endParaRPr lang="en-US" altLang="ja-JP"/>
          </a:p>
        </p:txBody>
      </p:sp>
      <p:sp>
        <p:nvSpPr>
          <p:cNvPr id="27660" name="AutoShape 12">
            <a:extLst>
              <a:ext uri="{FF2B5EF4-FFF2-40B4-BE49-F238E27FC236}">
                <a16:creationId xmlns:a16="http://schemas.microsoft.com/office/drawing/2014/main" id="{6D76FCEF-28CF-41E8-A235-01CA11CEDB0A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rgbClr val="6666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27661" name="AutoShape 13">
            <a:extLst>
              <a:ext uri="{FF2B5EF4-FFF2-40B4-BE49-F238E27FC236}">
                <a16:creationId xmlns:a16="http://schemas.microsoft.com/office/drawing/2014/main" id="{A2C4CD5D-D314-4143-85C3-559E567B7C78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75565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6666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381C907-52EE-4EDF-A788-9E6C327C6D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1BDF7929-FEB2-4133-A9FD-88BBCC76DF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C178529-9812-4E78-8AA0-4A200FA339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09E16F8-3BD2-4EE5-9501-C845A12F79A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604689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5468B0B8-B9B1-46D9-B3E0-D63ECD394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743700" y="152400"/>
            <a:ext cx="2171700" cy="602456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72DD5A4-F4DB-4873-A03A-52156974E7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228600" y="152400"/>
            <a:ext cx="6362700" cy="6024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0FDB644-771E-44E6-9F33-A62D988D317F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B6C4A312-8FEB-43B1-A560-F455D489A188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5733765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3864CD6-B73F-48E2-957F-746561CBDE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BB28C35-4DD7-4036-81A3-8DCF27CE92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E17ECE-86BF-4886-B5F4-5F84D2FC0F2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4DFCBDFE-D01F-416E-998B-618227B99AE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335723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A4CFFDD-797B-4BF4-907F-3D51C10D78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3F0EA32-58C7-4DA9-A69C-C88333476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A9D03FE0-D4BD-46C3-AEC1-EF3CE682EAB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0423BFB-C696-4FAD-8F46-8467F133DA1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24196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E6FEA3-61A3-47F4-986E-3C12D86A5F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162D0DE-0EC1-48BA-91D1-3BBACCF3F7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8889269-71A7-412A-90D0-976C6E62FCB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81E8891-8A6A-4CE2-99B1-078119968D0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2F65D06D-FD30-4448-8483-45E66D1F3AE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093196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A6F599B-2BAB-4F4D-BF2E-5520A67AE0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603B6DBA-649E-4462-AD70-E767C19F10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888F1EF-EC18-43A9-947B-0170F752B6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515B8112-5FD5-4E61-B323-DAC5E96456B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4F5B005C-9186-4F6F-BB4B-08D36996781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4D800DF-B021-4668-A7A9-8A2A5BEB61F7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3EFC89B3-312E-4206-9F41-1D485F90D4C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1099860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765BC3-B338-44E3-90A4-E5C4919C7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7B12B4A-FAB0-479A-BA14-ABB3D383AD6B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F602744C-61C6-43C2-B129-7429A40A2AB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93331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EFA42D50-127A-46C9-983C-F6DB8DB7A26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563F6F05-21B9-49A1-8ECF-1792FD38222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5782943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6358A7F-DFA5-45B6-9033-8AC853BE58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8529C2C-1ADE-40A7-8A06-36CB9A098F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51F55A36-A09E-4A73-9144-FA20CF86C2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ED10FE1-04A4-4DDD-90CB-D733E2CD4E44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DB3E28C7-8A2B-4E3D-BBBA-902923802FB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9607773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1EDDE2-BF44-4B1D-ACB4-A737F2F8A8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C88DF4B2-F6A0-4EB7-86E9-294BF1BDDF4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3582EF0-1A86-48EE-8D48-1E77340A1E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E41B6E1-6FEB-4DC3-9EF2-D234A1E669FD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13D17650-73D4-4ECA-8F2F-F7A875B138B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747229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" name="Rectangle 20">
            <a:extLst>
              <a:ext uri="{FF2B5EF4-FFF2-40B4-BE49-F238E27FC236}">
                <a16:creationId xmlns:a16="http://schemas.microsoft.com/office/drawing/2014/main" id="{C9081B57-923C-47BE-AB99-2A83E195C1AD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0"/>
            <a:ext cx="9144000" cy="762000"/>
          </a:xfrm>
          <a:prstGeom prst="rect">
            <a:avLst/>
          </a:prstGeom>
          <a:solidFill>
            <a:srgbClr val="CCCCFF"/>
          </a:solidFill>
          <a:ln w="9525">
            <a:solidFill>
              <a:schemeClr val="accent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0" name="Rectangle 16">
            <a:extLst>
              <a:ext uri="{FF2B5EF4-FFF2-40B4-BE49-F238E27FC236}">
                <a16:creationId xmlns:a16="http://schemas.microsoft.com/office/drawing/2014/main" id="{E6BC7E8E-EF97-4637-8007-75D2E8D9664C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190500" y="114300"/>
            <a:ext cx="87630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folHlink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endParaRPr lang="ja-JP" altLang="ja-JP" b="1">
              <a:solidFill>
                <a:schemeClr val="bg1"/>
              </a:solidFill>
            </a:endParaRPr>
          </a:p>
        </p:txBody>
      </p:sp>
      <p:sp>
        <p:nvSpPr>
          <p:cNvPr id="1042" name="Rectangle 18">
            <a:extLst>
              <a:ext uri="{FF2B5EF4-FFF2-40B4-BE49-F238E27FC236}">
                <a16:creationId xmlns:a16="http://schemas.microsoft.com/office/drawing/2014/main" id="{27AECCF1-8593-44B1-B0D8-19E9F70942DE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228600" y="152400"/>
            <a:ext cx="8686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45" name="AutoShape 21">
            <a:extLst>
              <a:ext uri="{FF2B5EF4-FFF2-40B4-BE49-F238E27FC236}">
                <a16:creationId xmlns:a16="http://schemas.microsoft.com/office/drawing/2014/main" id="{6E0BB7DF-F0B0-4EFC-B5CA-83ECD71F04D7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0" y="670560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FFFFFF"/>
              </a:gs>
              <a:gs pos="100000">
                <a:srgbClr val="6666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6" name="AutoShape 22">
            <a:extLst>
              <a:ext uri="{FF2B5EF4-FFF2-40B4-BE49-F238E27FC236}">
                <a16:creationId xmlns:a16="http://schemas.microsoft.com/office/drawing/2014/main" id="{9947AFD2-2F1A-4BFB-A71B-1BC9049377E2}"/>
              </a:ext>
            </a:extLst>
          </p:cNvPr>
          <p:cNvSpPr>
            <a:spLocks noChangeArrowheads="1"/>
          </p:cNvSpPr>
          <p:nvPr userDrawn="1"/>
        </p:nvSpPr>
        <p:spPr bwMode="auto">
          <a:xfrm flipV="1">
            <a:off x="0" y="755650"/>
            <a:ext cx="9144000" cy="152400"/>
          </a:xfrm>
          <a:prstGeom prst="roundRect">
            <a:avLst>
              <a:gd name="adj" fmla="val 5528"/>
            </a:avLst>
          </a:prstGeom>
          <a:gradFill rotWithShape="0">
            <a:gsLst>
              <a:gs pos="0">
                <a:srgbClr val="6666FF"/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175">
                <a:solidFill>
                  <a:schemeClr val="accent2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ja-JP" altLang="en-US"/>
          </a:p>
        </p:txBody>
      </p:sp>
      <p:sp>
        <p:nvSpPr>
          <p:cNvPr id="1047" name="Rectangle 23">
            <a:extLst>
              <a:ext uri="{FF2B5EF4-FFF2-40B4-BE49-F238E27FC236}">
                <a16:creationId xmlns:a16="http://schemas.microsoft.com/office/drawing/2014/main" id="{F2A60F0E-7071-4FD2-A39E-F74EC84C666A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610600" y="6550025"/>
            <a:ext cx="533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E12B3CE-400B-4260-9125-668893AD318B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rtl="0" fontAlgn="base">
        <a:spcBef>
          <a:spcPct val="0"/>
        </a:spcBef>
        <a:spcAft>
          <a:spcPct val="0"/>
        </a:spcAft>
        <a:defRPr kumimoji="1" sz="20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2000">
          <a:solidFill>
            <a:schemeClr val="tx1"/>
          </a:solidFill>
          <a:latin typeface="HGP創英角ｺﾞｼｯｸUB" panose="020B0900000000000000" pitchFamily="50" charset="-128"/>
          <a:ea typeface="HGP創英角ｺﾞｼｯｸUB" panose="020B0900000000000000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eru-p.com/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1">
            <a:extLst>
              <a:ext uri="{FF2B5EF4-FFF2-40B4-BE49-F238E27FC236}">
                <a16:creationId xmlns:a16="http://schemas.microsoft.com/office/drawing/2014/main" id="{B5840A5A-5FF5-49C0-9BC7-69F1EF8AE6F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/>
          <a:p>
            <a:fld id="{D3CADFD9-09E2-4064-BE9F-CFF11F85AD40}" type="slidenum">
              <a:rPr lang="en-US" altLang="ja-JP"/>
              <a:pPr/>
              <a:t>1</a:t>
            </a:fld>
            <a:endParaRPr lang="en-US" altLang="ja-JP"/>
          </a:p>
        </p:txBody>
      </p:sp>
      <p:sp>
        <p:nvSpPr>
          <p:cNvPr id="29698" name="Rectangle 2">
            <a:extLst>
              <a:ext uri="{FF2B5EF4-FFF2-40B4-BE49-F238E27FC236}">
                <a16:creationId xmlns:a16="http://schemas.microsoft.com/office/drawing/2014/main" id="{346985CE-EEB7-4607-A8BF-AD927E24BD8D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 b="1"/>
              <a:t>実践的！！</a:t>
            </a:r>
            <a:br>
              <a:rPr lang="ja-JP" altLang="en-US" b="1"/>
            </a:br>
            <a:r>
              <a:rPr lang="ja-JP" altLang="en-US" b="1"/>
              <a:t>パワーポイントの上手な使い方</a:t>
            </a:r>
            <a:endParaRPr lang="ja-JP" altLang="en-US"/>
          </a:p>
        </p:txBody>
      </p:sp>
      <p:sp>
        <p:nvSpPr>
          <p:cNvPr id="29700" name="Rectangle 4">
            <a:extLst>
              <a:ext uri="{FF2B5EF4-FFF2-40B4-BE49-F238E27FC236}">
                <a16:creationId xmlns:a16="http://schemas.microsoft.com/office/drawing/2014/main" id="{7EAAE719-FD21-4909-AAB5-BFF532FA6E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1148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en-US" altLang="ja-JP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9999.99.99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E350C276-4C22-4080-BD68-8A2871188991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800" y="4953000"/>
            <a:ext cx="7772400" cy="533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306000" anchor="ctr"/>
          <a:lstStyle>
            <a:lvl1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4572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9144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13716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1828800" fontAlgn="base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ctr"/>
            <a:r>
              <a:rPr lang="ja-JP" altLang="en-US" sz="2000">
                <a:solidFill>
                  <a:schemeClr val="tx2"/>
                </a:solidFill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株式会社○○○○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スライド番号プレースホルダー 1">
            <a:extLst>
              <a:ext uri="{FF2B5EF4-FFF2-40B4-BE49-F238E27FC236}">
                <a16:creationId xmlns:a16="http://schemas.microsoft.com/office/drawing/2014/main" id="{0773C6CA-FC17-41C7-9252-2E5D81338AA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2D0C8E-C06E-4EE7-8525-0BEFC2341A6D}" type="slidenum">
              <a:rPr lang="en-US" altLang="ja-JP"/>
              <a:pPr/>
              <a:t>2</a:t>
            </a:fld>
            <a:endParaRPr lang="en-US" altLang="ja-JP"/>
          </a:p>
        </p:txBody>
      </p:sp>
      <p:sp>
        <p:nvSpPr>
          <p:cNvPr id="14349" name="Rectangle 13">
            <a:extLst>
              <a:ext uri="{FF2B5EF4-FFF2-40B4-BE49-F238E27FC236}">
                <a16:creationId xmlns:a16="http://schemas.microsoft.com/office/drawing/2014/main" id="{285D6488-01A0-4DD1-96FB-653A913FD9FE}"/>
              </a:ext>
            </a:extLst>
          </p:cNvPr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ja-JP" altLang="en-US" b="1"/>
              <a:t>実践的！！パワーポイントの上手な使い方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スライド番号プレースホルダー 1">
            <a:extLst>
              <a:ext uri="{FF2B5EF4-FFF2-40B4-BE49-F238E27FC236}">
                <a16:creationId xmlns:a16="http://schemas.microsoft.com/office/drawing/2014/main" id="{4F5FA43E-ACFA-440A-929D-4070F81A3990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1E33F06-A5A1-440D-8132-838D78933959}" type="slidenum">
              <a:rPr lang="en-US" altLang="ja-JP"/>
              <a:pPr/>
              <a:t>3</a:t>
            </a:fld>
            <a:endParaRPr lang="en-US" altLang="ja-JP"/>
          </a:p>
        </p:txBody>
      </p:sp>
      <p:sp>
        <p:nvSpPr>
          <p:cNvPr id="32783" name="WordArt 15">
            <a:hlinkClick r:id="rId2"/>
            <a:extLst>
              <a:ext uri="{FF2B5EF4-FFF2-40B4-BE49-F238E27FC236}">
                <a16:creationId xmlns:a16="http://schemas.microsoft.com/office/drawing/2014/main" id="{B211CC21-417C-4E8E-AB41-AB28F108C237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2781300"/>
            <a:ext cx="8001000" cy="488950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ja-JP" altLang="en-US" sz="44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実践的！！パワーポイントの上手な使い方</a:t>
            </a:r>
          </a:p>
        </p:txBody>
      </p:sp>
      <p:sp>
        <p:nvSpPr>
          <p:cNvPr id="32784" name="WordArt 16">
            <a:hlinkClick r:id="rId2"/>
            <a:extLst>
              <a:ext uri="{FF2B5EF4-FFF2-40B4-BE49-F238E27FC236}">
                <a16:creationId xmlns:a16="http://schemas.microsoft.com/office/drawing/2014/main" id="{8AFACD50-03B0-40C2-8B2F-B00ED28EE4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1500" y="1916113"/>
            <a:ext cx="2305050" cy="3603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Powerd by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  <p:sp>
        <p:nvSpPr>
          <p:cNvPr id="32785" name="WordArt 17">
            <a:hlinkClick r:id="rId2"/>
            <a:extLst>
              <a:ext uri="{FF2B5EF4-FFF2-40B4-BE49-F238E27FC236}">
                <a16:creationId xmlns:a16="http://schemas.microsoft.com/office/drawing/2014/main" id="{69E83A02-EE36-49EF-9630-6968094AC9B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576263" y="3716338"/>
            <a:ext cx="7991475" cy="57626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altLang="ja-JP" sz="3600" b="1" kern="10">
                <a:ln w="19050">
                  <a:solidFill>
                    <a:schemeClr val="bg2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003366"/>
                    </a:gs>
                    <a:gs pos="100000">
                      <a:srgbClr val="FF6600"/>
                    </a:gs>
                  </a:gsLst>
                  <a:lin ang="0" scaled="1"/>
                </a:gradFill>
                <a:latin typeface="Arial Black" panose="020B0A04020102020204" pitchFamily="34" charset="0"/>
              </a:rPr>
              <a:t>http://www.jissen-p.com</a:t>
            </a:r>
            <a:endParaRPr lang="ja-JP" altLang="en-US" sz="3600" b="1" kern="10">
              <a:ln w="19050">
                <a:solidFill>
                  <a:schemeClr val="bg2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003366"/>
                  </a:gs>
                  <a:gs pos="100000">
                    <a:srgbClr val="FF6600"/>
                  </a:gs>
                </a:gsLst>
                <a:lin ang="0" scaled="1"/>
              </a:gradFill>
              <a:latin typeface="Arial Black" panose="020B0A04020102020204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CC"/>
      </a:hlink>
      <a:folHlink>
        <a:srgbClr val="B2B2B2"/>
      </a:folHlink>
    </a:clrScheme>
    <a:fontScheme name="標準デザイン">
      <a:majorFont>
        <a:latin typeface="HGP創英角ｺﾞｼｯｸUB"/>
        <a:ea typeface="HGP創英角ｺﾞｼｯｸUB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44</Words>
  <Application>Microsoft Office PowerPoint</Application>
  <PresentationFormat>画面に合わせる (4:3)</PresentationFormat>
  <Paragraphs>10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8" baseType="lpstr">
      <vt:lpstr>Times New Roman</vt:lpstr>
      <vt:lpstr>ＭＳ Ｐゴシック</vt:lpstr>
      <vt:lpstr>HGP創英角ｺﾞｼｯｸUB</vt:lpstr>
      <vt:lpstr>ＭＳ Ｐ明朝</vt:lpstr>
      <vt:lpstr>標準デザイン</vt:lpstr>
      <vt:lpstr>実践的！！ パワーポイントの上手な使い方</vt:lpstr>
      <vt:lpstr>実践的！！パワーポイントの上手な使い方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sugita</dc:creator>
  <cp:lastModifiedBy>ksugita</cp:lastModifiedBy>
  <cp:revision>33</cp:revision>
  <dcterms:created xsi:type="dcterms:W3CDTF">2003-09-19T19:03:22Z</dcterms:created>
  <dcterms:modified xsi:type="dcterms:W3CDTF">2020-01-07T03:45:41Z</dcterms:modified>
</cp:coreProperties>
</file>