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FFF00"/>
    <a:srgbClr val="FF0000"/>
    <a:srgbClr val="FF6600"/>
    <a:srgbClr val="FFFF66"/>
    <a:srgbClr val="FFCC66"/>
    <a:srgbClr val="FFFF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661" autoAdjust="0"/>
  </p:normalViewPr>
  <p:slideViewPr>
    <p:cSldViewPr>
      <p:cViewPr varScale="1">
        <p:scale>
          <a:sx n="119" d="100"/>
          <a:sy n="119" d="100"/>
        </p:scale>
        <p:origin x="12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FE3471F-0097-4A30-866B-B28194B786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88F64E7-456B-4884-AEA2-472668E0409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C62A45D5-E463-4AAB-8E25-0C54FB28DBE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8735CDC4-2B42-43D8-BF83-B2627FA1A9E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C71B2C23-5DD6-4D91-95E8-C12A2B67500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FBA44D22-925A-4BEA-8DEB-9A8A8641FB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41B76B-066E-497A-9F28-64308CC5D99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E2DC5B1-CCEF-4092-8E8B-279173DC0A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E99171B-3303-4B56-BE0F-0003D4CA8D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B13A3272-E218-4BF8-A2C0-CC5C8447FB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03293827-7C84-49D8-99CC-EF49571384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0997A25-CAF7-49C1-9D35-42647273ECE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879F56-B04D-4D99-B4F2-7C2F9F502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8F99F9-0879-4942-AEAA-0DC47A7E2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4E5F-A2A6-4E02-BAFE-87F063AC59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80C37A-4DBB-44D4-9F74-4BFC00B784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077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6286DB4-9773-4C97-9B57-9D8B7FADD0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E3BA8D-F69F-4FA5-A305-4FC4BBDBF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9FC4A8-F20E-4A05-95BE-052A1F7E4E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2A3E48-057F-4A89-BB53-ABFCCAB071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698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5B433-3C1E-4EA3-9193-AE1701E70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BBD714-E331-43AD-9E2B-0A03A8E07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AB0598-05B6-4E37-AB28-BEB66FB63F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682738-247A-44D6-AE28-C0EE031A8F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526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14FA07-A793-4537-84B2-9672CB293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B19543-F88C-4018-9774-B45A6873C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33769E-C875-4301-877F-83AAF18DE3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39BEEA-9F1D-472A-821B-67358F09B5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8272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082160-BD73-4B2F-A6D6-A97C135E8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A47F96-4434-4640-8867-5981C2537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E310DC-70D7-4C07-AF03-095A5B496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B08122D-FFC7-4845-98B4-63C4EFC4AA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801C1D-76C5-4E73-A014-3080A3728F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664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A9E5D-7AEC-4986-B91C-7C39DA5BE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1A08A6-94C4-4F95-89E6-C7889D266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F2539C-1840-4F7F-A8F9-DD4F9E6EB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B4CC9E4-1229-49E1-B2F3-2EFDD581F0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999AA6-E702-4AD5-AFE4-F449BD2A8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3A55B5-53F8-46E5-8EE4-98152FDDD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5364DA-355F-4E23-AE4D-D47DC0CBA7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5337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14236-E4CF-4E33-821A-C63DEA9D8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0566FDD-2ECB-4F16-9431-93878FC0C3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1E6391-C5E2-4D06-B050-C7C442A1953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203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B45A32F-961F-482E-B49E-1F3308F65D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E35BEC-328C-4191-9FF3-EEB24C1F8F2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28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C48009-244E-4B3C-8472-8FA705747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DFD1E2-7D29-469E-B4DD-8230C5C95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9382EB-7D51-412C-AB9D-E4D7F6C0B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9D8CA2-000F-4D21-A214-5D337FD646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7EEC1D-83A1-43D2-A58E-A3279F898C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236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857F40-228A-48E7-9A83-D43850F63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B80C864-F3B4-4E34-823D-3E085B1B6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059568-4326-4900-B2CF-8F3CDE330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BB4695-C3B9-4E30-8782-FD75CEDE7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443875-59EA-4B15-833E-5B20CDDB5C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812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91544A99-9E42-4D5D-914E-08C924521C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E08D3955-505E-489E-9987-B4B1647578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105EC592-9C8F-430D-BB20-1D7DECE28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D46A223B-4F80-4497-85B7-BE60F32984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79E46F-83FD-499A-8056-54841076312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915E6CD3-C493-4D99-965A-41EA8930F3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DAF3C5C-2BFA-4FE7-866F-16F20FA0855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CEAE3DAA-C962-4A61-907A-7C241B45BD6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2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実践的！！</a:t>
            </a:r>
            <a:br>
              <a:rPr lang="ja-JP" altLang="en-US" sz="32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32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パワーポイントの上手な使い方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260D9C53-3DD4-4D22-80EE-CD2A702A5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E50CF1FF-12CE-4B65-BF96-68EFC9929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BB3FFB9B-3D5C-4BCD-856F-9964A47A8A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EBC2-147D-4D43-BDB2-8D34FB69946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EFCCF6F9-5268-4164-AEC9-E9B5298BCEA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0">
                <a:ea typeface="HGP創英角ｺﾞｼｯｸUB" panose="020B0900000000000000" pitchFamily="50" charset="-128"/>
              </a:rPr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8FC71B9D-4359-41C5-BB41-5B1213CB07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E004F-8DCD-47D7-BE5A-16B8CE5C2594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41992" name="WordArt 8">
            <a:hlinkClick r:id="rId2"/>
            <a:extLst>
              <a:ext uri="{FF2B5EF4-FFF2-40B4-BE49-F238E27FC236}">
                <a16:creationId xmlns:a16="http://schemas.microsoft.com/office/drawing/2014/main" id="{803E436B-0120-4C5B-9BE8-42EB96BCA08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41993" name="WordArt 9">
            <a:hlinkClick r:id="rId2"/>
            <a:extLst>
              <a:ext uri="{FF2B5EF4-FFF2-40B4-BE49-F238E27FC236}">
                <a16:creationId xmlns:a16="http://schemas.microsoft.com/office/drawing/2014/main" id="{C4284099-5105-4FA5-B8F4-60048CF5A2C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41994" name="WordArt 10">
            <a:hlinkClick r:id="rId2"/>
            <a:extLst>
              <a:ext uri="{FF2B5EF4-FFF2-40B4-BE49-F238E27FC236}">
                <a16:creationId xmlns:a16="http://schemas.microsoft.com/office/drawing/2014/main" id="{F136A901-5EEF-4B28-A5EB-59209547E6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0000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0000B9"/>
      </a:accent6>
      <a:hlink>
        <a:srgbClr val="0000CC"/>
      </a:hlink>
      <a:folHlink>
        <a:srgbClr val="0000CC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00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00B9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ＭＳ Ｐ明朝</vt:lpstr>
      <vt:lpstr>HGP創英角ｺﾞｼｯｸUB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37</cp:revision>
  <dcterms:created xsi:type="dcterms:W3CDTF">2003-09-19T19:03:22Z</dcterms:created>
  <dcterms:modified xsi:type="dcterms:W3CDTF">2020-01-07T03:44:41Z</dcterms:modified>
</cp:coreProperties>
</file>