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F9E54DE-E64D-4DE7-8737-865CE04DFE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DA86193-88C1-4FB1-9D04-238003F381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438CE368-A403-43F0-AF36-40EE8E140F5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1E378857-4FB7-44DA-A4E4-1F6595939E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7E420ACE-8C23-49D2-9F96-7729224335E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D51EBE41-DF95-4785-AC5A-789859B93B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F696F4-A143-4BEB-8597-9B8BECE2A37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E5B45711-CCA2-4FDE-AB45-272CD5401B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1CA2F6D3-A698-493F-BAF6-07709FDF0F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98EC8AF4-2011-4B52-851C-E05AF163B1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2FDF977F-5511-4180-9E3E-862793A1DB6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7" name="AutoShape 19">
            <a:extLst>
              <a:ext uri="{FF2B5EF4-FFF2-40B4-BE49-F238E27FC236}">
                <a16:creationId xmlns:a16="http://schemas.microsoft.com/office/drawing/2014/main" id="{B0CF9D8B-36BF-41B3-9F02-4CF5FC842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15200" y="76200"/>
            <a:ext cx="1611313" cy="260350"/>
          </a:xfrm>
          <a:prstGeom prst="leftArrow">
            <a:avLst>
              <a:gd name="adj1" fmla="val 56000"/>
              <a:gd name="adj2" fmla="val 174267"/>
            </a:avLst>
          </a:prstGeom>
          <a:gradFill rotWithShape="0">
            <a:gsLst>
              <a:gs pos="0">
                <a:srgbClr val="000099"/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AutoShape 20">
            <a:extLst>
              <a:ext uri="{FF2B5EF4-FFF2-40B4-BE49-F238E27FC236}">
                <a16:creationId xmlns:a16="http://schemas.microsoft.com/office/drawing/2014/main" id="{924F91EF-ED68-4302-BC2F-36EF0F11E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3150" y="184150"/>
            <a:ext cx="1554163" cy="234950"/>
          </a:xfrm>
          <a:prstGeom prst="leftArrow">
            <a:avLst>
              <a:gd name="adj1" fmla="val 56000"/>
              <a:gd name="adj2" fmla="val 186258"/>
            </a:avLst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9" name="Rectangle 21">
            <a:extLst>
              <a:ext uri="{FF2B5EF4-FFF2-40B4-BE49-F238E27FC236}">
                <a16:creationId xmlns:a16="http://schemas.microsoft.com/office/drawing/2014/main" id="{6976799D-5A02-49B4-BDC8-F524474F39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27A8CB-67C4-4670-9573-C700A21C88F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09348-8BB4-4E38-AD95-0C60D56F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8F1F2F-3AE7-4FA1-A8FC-DEFEBF8FF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585A81-729C-43E6-9D68-25F6BBAD7C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C029C3-9FF7-4223-BD36-0D59A68DD6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556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F2EFF95-5254-45A0-9996-488CBAF9D7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7E7876-7CE8-4D73-B9B2-6516B0D2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41CA15-5BCE-41BE-9C73-E1558FBD09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D31684-CC16-414B-B588-B3BA64D31B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79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C1324-6BE5-49B7-8D40-0832F746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94C951-476F-4183-B8AC-AA5D8505C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086C54-28B3-47AC-8861-40C692F608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0AC1C4-045D-4479-AE2A-3943114BBC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758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E209C-2EEA-4F53-A78E-3344A3E97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5D78FD-823D-48DC-8D06-489522238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A6B148-1B2F-429F-BC6B-5345581721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EF8239-84CD-432D-8D16-B6868CCDB0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02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7BD2CF-2A55-4F15-820B-744861D7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318E68-55EA-438A-B9AE-27F1D642E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B4CA24-CF1A-4546-85B7-23F934865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F3F201-DD76-4F7C-B69D-67ED28D7F8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49404F-06FA-4365-9F29-36AF1FF277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395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6598DC-4CA0-4DC4-B961-13DB6485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5C0014-F1E3-459C-876E-1F15ABC14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BE3D70-ED4C-427D-A22B-2965F3CB9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58B28B-BB38-4A20-9E48-A1C5EE399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20D641-32EA-48F2-A259-97AEC64647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58A456-A5E8-420A-8318-A83DC269C8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7A38AB-C165-4FAF-91FA-FCD2FA5CAA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2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16992-EF08-4185-AC3A-C42907C6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EA4142-CE21-4FF8-9ACD-9F64F97A91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D997A1-CF1D-4B27-8F17-59073F148E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21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6FEEFD-4074-4C50-A28F-324CE4D1E2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C60B77-C456-4E4F-BDC7-D2638BCB56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97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17FE5-58B1-48C1-B8FF-E0D0EF32A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CBC1CC-F550-4AF7-A7D1-FFE3FEAE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691D03-EC02-44EC-B60C-CE3016FA1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BFC39A-A576-4859-AFC5-3F271D6CD5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D5D414-EEB7-4587-89AD-A946F57D9C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160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EC1A0-808C-49F9-95F3-ABCEB0C78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B936569-1EAE-41E5-8AE6-6A52F13DD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60E901-EAC0-4B27-958A-5F0812986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BA952E-453B-4E5E-ACA9-E1BA4AE256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87A0FC-C2D6-4D5F-825B-2F535D2A79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806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Rectangle 30">
            <a:extLst>
              <a:ext uri="{FF2B5EF4-FFF2-40B4-BE49-F238E27FC236}">
                <a16:creationId xmlns:a16="http://schemas.microsoft.com/office/drawing/2014/main" id="{EBE89473-51A6-42FC-98F6-1510A86B7E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E71C107E-3019-49E3-8175-6DAF54B88D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3C50CDA0-A1D6-48FB-9F9E-D30BC9674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5" name="AutoShape 21">
            <a:extLst>
              <a:ext uri="{FF2B5EF4-FFF2-40B4-BE49-F238E27FC236}">
                <a16:creationId xmlns:a16="http://schemas.microsoft.com/office/drawing/2014/main" id="{4F1E5A5B-055C-4BD4-A30C-26E90CEC9F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7" name="AutoShape 33">
            <a:extLst>
              <a:ext uri="{FF2B5EF4-FFF2-40B4-BE49-F238E27FC236}">
                <a16:creationId xmlns:a16="http://schemas.microsoft.com/office/drawing/2014/main" id="{EEFB1B59-F067-4CC2-8F32-04F47E23D3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15200" y="76200"/>
            <a:ext cx="1611313" cy="260350"/>
          </a:xfrm>
          <a:prstGeom prst="leftArrow">
            <a:avLst>
              <a:gd name="adj1" fmla="val 56000"/>
              <a:gd name="adj2" fmla="val 174267"/>
            </a:avLst>
          </a:prstGeom>
          <a:gradFill rotWithShape="0">
            <a:gsLst>
              <a:gs pos="0">
                <a:srgbClr val="000099"/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8" name="AutoShape 34">
            <a:extLst>
              <a:ext uri="{FF2B5EF4-FFF2-40B4-BE49-F238E27FC236}">
                <a16:creationId xmlns:a16="http://schemas.microsoft.com/office/drawing/2014/main" id="{27804211-7564-43C1-92B5-8176042F807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3150" y="184150"/>
            <a:ext cx="1554163" cy="234950"/>
          </a:xfrm>
          <a:prstGeom prst="leftArrow">
            <a:avLst>
              <a:gd name="adj1" fmla="val 56000"/>
              <a:gd name="adj2" fmla="val 186258"/>
            </a:avLst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9" name="Line 35">
            <a:extLst>
              <a:ext uri="{FF2B5EF4-FFF2-40B4-BE49-F238E27FC236}">
                <a16:creationId xmlns:a16="http://schemas.microsoft.com/office/drawing/2014/main" id="{E94D6840-E344-44BA-B22C-F78CEFF628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0" name="Rectangle 36">
            <a:extLst>
              <a:ext uri="{FF2B5EF4-FFF2-40B4-BE49-F238E27FC236}">
                <a16:creationId xmlns:a16="http://schemas.microsoft.com/office/drawing/2014/main" id="{F2473470-CDBE-4095-937F-91A2621C1C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84CB9D-CE1F-470D-A41B-6E423A0BC4D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extLst>
              <a:ext uri="{FF2B5EF4-FFF2-40B4-BE49-F238E27FC236}">
                <a16:creationId xmlns:a16="http://schemas.microsoft.com/office/drawing/2014/main" id="{4633A3BC-D7A0-4EEF-9C64-2B8D3CC32D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798EEA-4D52-41E5-8E40-D6D39AF69EA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5858AF6A-5D33-48C5-80FF-2CF3FAE247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A8E4B3A0-AF09-4AD8-93A9-A41A503D8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C41C7224-5DD5-458E-8BC2-3C8E7F38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BCFAEC55-269A-414F-AF57-4951286F15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73A1B-DCA4-492E-BE46-0B1519D5C71F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4A633F65-D84F-4E23-BC2B-AB6622EBC06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7A21A374-A953-41F4-9030-0232FB70EC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C284E-2439-41E9-849B-109594063F7F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31" name="WordArt 11">
            <a:hlinkClick r:id="rId2"/>
            <a:extLst>
              <a:ext uri="{FF2B5EF4-FFF2-40B4-BE49-F238E27FC236}">
                <a16:creationId xmlns:a16="http://schemas.microsoft.com/office/drawing/2014/main" id="{6458026B-DE47-4C4B-B8BD-9BEC6F9DED7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2" name="WordArt 12">
            <a:hlinkClick r:id="rId2"/>
            <a:extLst>
              <a:ext uri="{FF2B5EF4-FFF2-40B4-BE49-F238E27FC236}">
                <a16:creationId xmlns:a16="http://schemas.microsoft.com/office/drawing/2014/main" id="{F275FCF1-A3DA-4329-967E-C4046AF86E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33" name="WordArt 13">
            <a:hlinkClick r:id="rId2"/>
            <a:extLst>
              <a:ext uri="{FF2B5EF4-FFF2-40B4-BE49-F238E27FC236}">
                <a16:creationId xmlns:a16="http://schemas.microsoft.com/office/drawing/2014/main" id="{A83FAEDC-F06B-4260-A3CB-B5DC612AC2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36</cp:revision>
  <dcterms:created xsi:type="dcterms:W3CDTF">2003-09-19T19:03:22Z</dcterms:created>
  <dcterms:modified xsi:type="dcterms:W3CDTF">2020-01-07T03:45:07Z</dcterms:modified>
</cp:coreProperties>
</file>