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2F47ADA-D933-464B-A304-1E3EF80761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FD3CFF7-147C-4F19-9863-D1977E326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230C9DF5-2AD7-4703-A4DF-D71822F0D3B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5ADF69F-FA0C-4F2D-A333-69AE5A99ED5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B4C9FBC1-B9BA-4946-BEEE-CD26CFA81A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12D5397E-FB36-4DE3-BBCA-6C72E21A09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C23769-7BED-46D7-BADE-76625CEC92B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68E073B6-D1E1-4083-A58B-7726D9AA5C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77311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30701630-8830-48F0-9481-9A382BDA03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04D2D33E-F594-49B3-B146-F86ABC5ACF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DAC004B-497E-460F-8469-B8626B969224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AA1706AB-C673-4223-80B3-221D04447B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460625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61" name="AutoShape 13">
            <a:extLst>
              <a:ext uri="{FF2B5EF4-FFF2-40B4-BE49-F238E27FC236}">
                <a16:creationId xmlns:a16="http://schemas.microsoft.com/office/drawing/2014/main" id="{54678D06-E432-486F-87B6-6BCCB48954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01663"/>
            <a:ext cx="9144000" cy="163512"/>
          </a:xfrm>
          <a:prstGeom prst="roundRect">
            <a:avLst>
              <a:gd name="adj" fmla="val 5528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C59BC6-839C-4CE4-A2E9-CE204A65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B43D5E-ED58-4823-A9A7-6836EC231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6EA0BD-0CBC-4E29-9D56-D504072AC6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DB996B-CE7F-4C7A-9752-60861A6805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238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7E7BC25-C940-45E4-BF4B-244DDF9C8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FA4282-93C8-414C-9104-82D3B1EF1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5629EE-9E20-4EA0-9336-7078022373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8551F9-D467-4A28-99BF-416F172EFB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314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BB03FF-E81B-4C97-865F-752126EF8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F86B94-8EA7-4714-8E1E-C0CF4EDC9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6CB67E-0254-479B-BB90-4E12CBEA9C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EB66FF-2A42-429A-9C6A-30CFD74890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331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8D9ABE-C85D-4EFD-B5EF-FF048955D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408C14-B675-4D9E-9A45-CA404B295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EC5F35-AB71-4C5B-BD32-CD8D07C6A6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951FB3-13A1-47AE-A4A1-F934D1AB00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97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E692E5-2A05-499F-9E95-F77BBB12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223C93-B9FB-4996-AE4E-68C18D907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105DF1-6872-407B-95CF-2B3192C0B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790DD4-894C-43C8-8DD6-86CA13EB07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C25F8-5565-4734-B8E0-AFA4E65B0C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31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E5898-1B8E-4C9D-94CE-D3FD8D36B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AD73BA-62AF-4613-BD48-F6C1620DA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8B897E-2C5D-4060-83CF-A066A806E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0E9EC6-9079-4372-9503-8E67EDC08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EB3542-902D-4CC8-AACD-4CA6773D0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6EE252-A04A-4288-818F-88C6458FDC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94BE7F-5346-4D19-AB6B-A758B03A2C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325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23998B-49E4-4C76-840E-DF8960AB2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B965A4-2A23-45E2-A8C3-D8AD46C8DC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DA4CF5-39BF-4AC0-A465-C8E6B3DFF8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891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09E7B1-A773-40D7-B365-A656FB82EA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B7DA78-0B33-461C-90E3-973D7C3BD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103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D9ACE1-8F33-4F1E-A0D3-9A0A7A7A9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70EE80-2BE4-4B16-9550-B7CBFE245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B82D77-7763-4090-AEDF-21FAB3DED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0B0FE3-89CF-4A84-9914-4866AFB1E5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EFB9CF-A05F-4BFD-A3A3-3030CD7306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889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02BDF-5597-45E9-9761-1CC09CC2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E9A7556-20B5-4C1F-8FAA-7A2B98B86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0A61DF-1E77-47D7-B1BD-E84CEE1C1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B8725EA-BA93-4797-BC63-60AFA5C9D9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44AEC9-B026-41C8-87DC-96779BE2B0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765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>
            <a:extLst>
              <a:ext uri="{FF2B5EF4-FFF2-40B4-BE49-F238E27FC236}">
                <a16:creationId xmlns:a16="http://schemas.microsoft.com/office/drawing/2014/main" id="{16329639-514F-4CF4-B152-52B6E3C46F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762001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EDC22C3C-BC4A-4528-88B0-A5C8FDAB36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2B53D5ED-9FE4-4950-8CCD-E06423649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5" name="AutoShape 21">
            <a:extLst>
              <a:ext uri="{FF2B5EF4-FFF2-40B4-BE49-F238E27FC236}">
                <a16:creationId xmlns:a16="http://schemas.microsoft.com/office/drawing/2014/main" id="{30C21C3F-9DF9-49AB-82BD-CAB5B41233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8" name="AutoShape 24">
            <a:extLst>
              <a:ext uri="{FF2B5EF4-FFF2-40B4-BE49-F238E27FC236}">
                <a16:creationId xmlns:a16="http://schemas.microsoft.com/office/drawing/2014/main" id="{55963048-397D-4B48-BCAE-052EBCBEFC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01663"/>
            <a:ext cx="9144000" cy="163512"/>
          </a:xfrm>
          <a:prstGeom prst="roundRect">
            <a:avLst>
              <a:gd name="adj" fmla="val 5528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9" name="Rectangle 25">
            <a:extLst>
              <a:ext uri="{FF2B5EF4-FFF2-40B4-BE49-F238E27FC236}">
                <a16:creationId xmlns:a16="http://schemas.microsoft.com/office/drawing/2014/main" id="{A55F7F00-93F6-4B94-9823-DFA9852C64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E9B878-BE0E-4450-99AD-A55B2DCFB3D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063EA335-7607-4B86-B001-9FEF673DED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BDD822B-3003-4619-AAA8-6A68DED22FF0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A51617FD-5C6A-4112-8168-78643B7028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/>
              <a:t>実践的！！</a:t>
            </a:r>
            <a:br>
              <a:rPr lang="ja-JP" altLang="en-US" b="1"/>
            </a:br>
            <a:r>
              <a:rPr lang="ja-JP" altLang="en-US" b="1"/>
              <a:t>パワーポイントの上手な使い方</a:t>
            </a:r>
            <a:endParaRPr lang="ja-JP" altLang="en-U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66F3AE7B-544E-4F2A-AE48-321320115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138AC48D-C6B7-4288-B2D2-E131FB8F8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937D948A-B8A7-4B37-9119-B01B662C3D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4C87E-0EB6-4105-A3BB-8906403E5EA3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083AD8F4-1F77-4B62-9BA2-9BFF81ABBB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/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D50AA601-6E8F-4CFE-AA3D-A895497A5B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25E0C-5F61-480C-8648-BB4D5E378813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38" name="WordArt 18">
            <a:hlinkClick r:id="rId2"/>
            <a:extLst>
              <a:ext uri="{FF2B5EF4-FFF2-40B4-BE49-F238E27FC236}">
                <a16:creationId xmlns:a16="http://schemas.microsoft.com/office/drawing/2014/main" id="{5B3FA1F9-8209-4BC4-8385-3F4433DE20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9" name="WordArt 19">
            <a:hlinkClick r:id="rId2"/>
            <a:extLst>
              <a:ext uri="{FF2B5EF4-FFF2-40B4-BE49-F238E27FC236}">
                <a16:creationId xmlns:a16="http://schemas.microsoft.com/office/drawing/2014/main" id="{97C7CFC5-E878-4504-A54A-D70E33F5C5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40" name="WordArt 20">
            <a:hlinkClick r:id="rId2"/>
            <a:extLst>
              <a:ext uri="{FF2B5EF4-FFF2-40B4-BE49-F238E27FC236}">
                <a16:creationId xmlns:a16="http://schemas.microsoft.com/office/drawing/2014/main" id="{3E7C37E3-2BF8-4C90-8E93-4C73B36D120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HGP創英角ｺﾞｼｯｸUB</vt:lpstr>
      <vt:lpstr>ＭＳ Ｐ明朝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33</cp:revision>
  <dcterms:created xsi:type="dcterms:W3CDTF">2003-09-19T19:03:22Z</dcterms:created>
  <dcterms:modified xsi:type="dcterms:W3CDTF">2020-01-07T03:45:35Z</dcterms:modified>
</cp:coreProperties>
</file>