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9" r:id="rId2"/>
    <p:sldId id="268" r:id="rId3"/>
    <p:sldId id="270" r:id="rId4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D888"/>
    <a:srgbClr val="70D070"/>
    <a:srgbClr val="48C248"/>
    <a:srgbClr val="006600"/>
    <a:srgbClr val="FFCC00"/>
    <a:srgbClr val="FF9900"/>
    <a:srgbClr val="FFCC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94619" autoAdjust="0"/>
  </p:normalViewPr>
  <p:slideViewPr>
    <p:cSldViewPr>
      <p:cViewPr varScale="1">
        <p:scale>
          <a:sx n="119" d="100"/>
          <a:sy n="119" d="100"/>
        </p:scale>
        <p:origin x="129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0" d="100"/>
          <a:sy n="40" d="100"/>
        </p:scale>
        <p:origin x="-290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E65AA839-0CFE-41B9-B5CB-CC4DEEE879A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BAF49AE0-D6DA-4E08-8BAD-01DB65528FE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C358AFEB-19F1-47A1-A2C4-A859CDD605AE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33B98B4B-24F5-4992-B1BF-1A1B2709192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6630" name="Rectangle 6">
            <a:extLst>
              <a:ext uri="{FF2B5EF4-FFF2-40B4-BE49-F238E27FC236}">
                <a16:creationId xmlns:a16="http://schemas.microsoft.com/office/drawing/2014/main" id="{D8DF0821-79F8-44DA-B0C3-A11CC6FAFC4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6631" name="Rectangle 7">
            <a:extLst>
              <a:ext uri="{FF2B5EF4-FFF2-40B4-BE49-F238E27FC236}">
                <a16:creationId xmlns:a16="http://schemas.microsoft.com/office/drawing/2014/main" id="{4C878397-CFF3-491E-9C46-327FA502FB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841D1C7-FD6A-43D4-91FC-4F40506695D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5" name="Rectangle 7">
            <a:extLst>
              <a:ext uri="{FF2B5EF4-FFF2-40B4-BE49-F238E27FC236}">
                <a16:creationId xmlns:a16="http://schemas.microsoft.com/office/drawing/2014/main" id="{6818DD2C-0FF4-4EF3-89B9-3938B1AD510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8" y="0"/>
            <a:ext cx="9144000" cy="7620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F1D0457D-63FF-4C41-A5D3-5411EDA8439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 sz="3200"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27669" name="Rectangle 21">
            <a:extLst>
              <a:ext uri="{FF2B5EF4-FFF2-40B4-BE49-F238E27FC236}">
                <a16:creationId xmlns:a16="http://schemas.microsoft.com/office/drawing/2014/main" id="{A915A453-7FDD-4297-8280-690F5A5E691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8" y="762000"/>
            <a:ext cx="9144000" cy="1524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>
              <a:lnSpc>
                <a:spcPct val="60000"/>
              </a:lnSpc>
            </a:pPr>
            <a:endParaRPr lang="ja-JP" altLang="ja-JP" sz="1000"/>
          </a:p>
        </p:txBody>
      </p:sp>
      <p:grpSp>
        <p:nvGrpSpPr>
          <p:cNvPr id="27736" name="Group 88">
            <a:extLst>
              <a:ext uri="{FF2B5EF4-FFF2-40B4-BE49-F238E27FC236}">
                <a16:creationId xmlns:a16="http://schemas.microsoft.com/office/drawing/2014/main" id="{00330D3B-FA4E-4B4F-A8CC-6F278E317DC1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7924800" y="542925"/>
            <a:ext cx="990600" cy="142875"/>
            <a:chOff x="2400" y="2180"/>
            <a:chExt cx="336" cy="48"/>
          </a:xfrm>
        </p:grpSpPr>
        <p:sp>
          <p:nvSpPr>
            <p:cNvPr id="27732" name="Rectangle 84">
              <a:extLst>
                <a:ext uri="{FF2B5EF4-FFF2-40B4-BE49-F238E27FC236}">
                  <a16:creationId xmlns:a16="http://schemas.microsoft.com/office/drawing/2014/main" id="{D51C1F0A-AD41-4843-80AD-7598F34C191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400" y="2180"/>
              <a:ext cx="48" cy="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>
              <a:outerShdw dist="53882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6666F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7733" name="Rectangle 85">
              <a:extLst>
                <a:ext uri="{FF2B5EF4-FFF2-40B4-BE49-F238E27FC236}">
                  <a16:creationId xmlns:a16="http://schemas.microsoft.com/office/drawing/2014/main" id="{AA233965-DF7D-4FD1-9458-B8B24288657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496" y="2180"/>
              <a:ext cx="48" cy="48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>
              <a:outerShdw dist="53882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99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7734" name="Rectangle 86">
              <a:extLst>
                <a:ext uri="{FF2B5EF4-FFF2-40B4-BE49-F238E27FC236}">
                  <a16:creationId xmlns:a16="http://schemas.microsoft.com/office/drawing/2014/main" id="{96DA4F49-B6BF-43C8-8EC4-D62F53F5D6E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92" y="2180"/>
              <a:ext cx="48" cy="48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ffectLst>
              <a:outerShdw dist="53882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6666F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7735" name="Rectangle 87">
              <a:extLst>
                <a:ext uri="{FF2B5EF4-FFF2-40B4-BE49-F238E27FC236}">
                  <a16:creationId xmlns:a16="http://schemas.microsoft.com/office/drawing/2014/main" id="{7ACAE121-1C6B-4748-A7B3-19F4ACAD55E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688" y="2180"/>
              <a:ext cx="48" cy="48"/>
            </a:xfrm>
            <a:prstGeom prst="rect">
              <a:avLst/>
            </a:prstGeom>
            <a:solidFill>
              <a:srgbClr val="006600"/>
            </a:solidFill>
            <a:ln>
              <a:noFill/>
            </a:ln>
            <a:effectLst>
              <a:outerShdw dist="53882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99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7737" name="AutoShape 89">
            <a:extLst>
              <a:ext uri="{FF2B5EF4-FFF2-40B4-BE49-F238E27FC236}">
                <a16:creationId xmlns:a16="http://schemas.microsoft.com/office/drawing/2014/main" id="{1F1158B9-117D-46EF-AA7A-F039A3F709A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05600"/>
            <a:ext cx="9144000" cy="152400"/>
          </a:xfrm>
          <a:prstGeom prst="roundRect">
            <a:avLst>
              <a:gd name="adj" fmla="val 5528"/>
            </a:avLst>
          </a:prstGeom>
          <a:gradFill rotWithShape="0">
            <a:gsLst>
              <a:gs pos="0">
                <a:srgbClr val="FFFFFF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738" name="Rectangle 90">
            <a:extLst>
              <a:ext uri="{FF2B5EF4-FFF2-40B4-BE49-F238E27FC236}">
                <a16:creationId xmlns:a16="http://schemas.microsoft.com/office/drawing/2014/main" id="{6B5543B1-41D9-424A-BEF4-D435EE5D2FE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E28D93E-EF51-46ED-95C4-538A45C5987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ABEA50-1A5B-4892-8EBF-31D0EC370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2CFA86D-76D5-4193-9943-865B69DD95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6DF355C-B4ED-4C7A-902F-EA8B7D3956E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98A4B08-6A33-40F8-86E7-AC50040359F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81159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BA3CDAF-C7D7-4262-856C-7E4730B71D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171700" cy="60245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3E2C251-BC54-4214-97F0-EC9470C7DD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62700" cy="6024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034C4D7-DAD3-4B5F-A1A4-9CD8B82C0A2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77C93B4-8B59-442F-85CF-2D5510E67DF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89711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50FE8C-2619-4060-90F5-0796DF45C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AEB67DE-AB27-4F98-B4E9-3BC7E11BF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54154F2-C435-4418-964B-835913C7C8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1DFBEC7-39BC-43E8-AD15-73EFFE83F41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4614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E116E6-348E-448F-933F-8A84C9BBF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8BD9168-F7E4-411C-B4E9-D5E5565986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DEC8A23-79F4-432D-9DAF-7A0E23DC0B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2F4ACE3-79C4-43E5-9A66-8B3EC446FF6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32820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2AF3CB-9FA2-4372-8700-7CEFB712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E5744C-E3B3-4D66-B9AA-F9C11D10E6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8347335-1FDF-49D9-AA6E-9AB8519B39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5525F69-8FDA-4A50-AE25-05E328A7BDD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257D587-00BE-4AA5-98F2-C87029526D4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41505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6AEC2E-4F67-43EF-9B97-0C45AD4CF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388B033-6216-4801-B559-F8C1AE090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B850F5A-DD9A-4C86-B46C-0C1FDE2266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C6739BE-3813-44D4-98BD-F39DEC3125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62FAEC3-34E1-4E94-9D0B-75DE021492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858B42B-BEEB-4A1A-9AF2-030B20B4CF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CA91B8F-B753-4025-B4ED-B5ED4003424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17333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4F822B-8F1D-437D-B168-69B067A9F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62D8FA4-8FFD-4BB2-A9A9-063A1C661C4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68B4CA2-DB02-4CE3-A9FA-ACAE8D47D67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56380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8A90FFC-6A49-4820-A30F-12BD3DA89E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E2481E8-2AE3-4C26-896D-0120B93C6D0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61213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3EAF0B-6C51-45F3-96C1-0573FBBDF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9952BA9-1145-4D2A-B6F7-BC711F50A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DF49AE8-849C-42FA-BF7F-BB58164FF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14E5C05-911F-478D-A614-9B70FF21C6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1D03C9A-8D2E-4EC2-9BED-5DF745C8FB8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8521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B34D40-C256-4BB3-883A-5B946CAD5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1BC3B14-84D3-4DC3-A0F4-A835E1B1B6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FA9C95D-4426-4871-B50D-BB90D1EE0D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1EC51D2-9623-49ED-8CD7-D61F429DCB6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21DCE70-06A6-4883-8976-84648DBBDC7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71805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Rectangle 36">
            <a:extLst>
              <a:ext uri="{FF2B5EF4-FFF2-40B4-BE49-F238E27FC236}">
                <a16:creationId xmlns:a16="http://schemas.microsoft.com/office/drawing/2014/main" id="{F6EE3246-960E-4E6D-BCEE-8F9BAA5F84C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8" y="0"/>
            <a:ext cx="9144000" cy="7620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1" name="Rectangle 37">
            <a:extLst>
              <a:ext uri="{FF2B5EF4-FFF2-40B4-BE49-F238E27FC236}">
                <a16:creationId xmlns:a16="http://schemas.microsoft.com/office/drawing/2014/main" id="{626BF2F3-5CB7-43FC-BB2D-466C8691DD5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8" y="762000"/>
            <a:ext cx="9144000" cy="1524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0" name="Rectangle 16">
            <a:extLst>
              <a:ext uri="{FF2B5EF4-FFF2-40B4-BE49-F238E27FC236}">
                <a16:creationId xmlns:a16="http://schemas.microsoft.com/office/drawing/2014/main" id="{B4DA44E8-2567-4617-B0D6-05F2FFAF1DA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0500" y="114300"/>
            <a:ext cx="8763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endParaRPr lang="ja-JP" altLang="ja-JP" b="1">
              <a:solidFill>
                <a:schemeClr val="bg1"/>
              </a:solidFill>
            </a:endParaRPr>
          </a:p>
        </p:txBody>
      </p:sp>
      <p:grpSp>
        <p:nvGrpSpPr>
          <p:cNvPr id="1077" name="Group 53">
            <a:extLst>
              <a:ext uri="{FF2B5EF4-FFF2-40B4-BE49-F238E27FC236}">
                <a16:creationId xmlns:a16="http://schemas.microsoft.com/office/drawing/2014/main" id="{FDD1CC34-8904-4FBA-A8B9-39E24307048A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7924800" y="542925"/>
            <a:ext cx="990600" cy="142875"/>
            <a:chOff x="2400" y="2180"/>
            <a:chExt cx="336" cy="48"/>
          </a:xfrm>
        </p:grpSpPr>
        <p:sp>
          <p:nvSpPr>
            <p:cNvPr id="1078" name="Rectangle 54">
              <a:extLst>
                <a:ext uri="{FF2B5EF4-FFF2-40B4-BE49-F238E27FC236}">
                  <a16:creationId xmlns:a16="http://schemas.microsoft.com/office/drawing/2014/main" id="{8EA58A35-FF1C-428D-9E52-D36BFB413BF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400" y="2180"/>
              <a:ext cx="48" cy="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>
              <a:outerShdw dist="53882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6666F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79" name="Rectangle 55">
              <a:extLst>
                <a:ext uri="{FF2B5EF4-FFF2-40B4-BE49-F238E27FC236}">
                  <a16:creationId xmlns:a16="http://schemas.microsoft.com/office/drawing/2014/main" id="{819A0BFE-7F59-404E-9BE4-2810C92C99A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496" y="2180"/>
              <a:ext cx="48" cy="48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>
              <a:outerShdw dist="53882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99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80" name="Rectangle 56">
              <a:extLst>
                <a:ext uri="{FF2B5EF4-FFF2-40B4-BE49-F238E27FC236}">
                  <a16:creationId xmlns:a16="http://schemas.microsoft.com/office/drawing/2014/main" id="{70000824-BF3C-45C0-A141-8254E58952B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92" y="2180"/>
              <a:ext cx="48" cy="48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ffectLst>
              <a:outerShdw dist="53882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6666F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81" name="Rectangle 57">
              <a:extLst>
                <a:ext uri="{FF2B5EF4-FFF2-40B4-BE49-F238E27FC236}">
                  <a16:creationId xmlns:a16="http://schemas.microsoft.com/office/drawing/2014/main" id="{AE45519D-4FCE-491A-AFD4-79E5FA3AB73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688" y="2180"/>
              <a:ext cx="48" cy="48"/>
            </a:xfrm>
            <a:prstGeom prst="rect">
              <a:avLst/>
            </a:prstGeom>
            <a:solidFill>
              <a:srgbClr val="006600"/>
            </a:solidFill>
            <a:ln>
              <a:noFill/>
            </a:ln>
            <a:effectLst>
              <a:outerShdw dist="53882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99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082" name="AutoShape 58">
            <a:extLst>
              <a:ext uri="{FF2B5EF4-FFF2-40B4-BE49-F238E27FC236}">
                <a16:creationId xmlns:a16="http://schemas.microsoft.com/office/drawing/2014/main" id="{C3DAD841-BEF1-4AB7-A21F-F277D24B8C4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05600"/>
            <a:ext cx="9144000" cy="152400"/>
          </a:xfrm>
          <a:prstGeom prst="roundRect">
            <a:avLst>
              <a:gd name="adj" fmla="val 5528"/>
            </a:avLst>
          </a:prstGeom>
          <a:gradFill rotWithShape="0">
            <a:gsLst>
              <a:gs pos="0">
                <a:srgbClr val="FFFFFF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2" name="Rectangle 18">
            <a:extLst>
              <a:ext uri="{FF2B5EF4-FFF2-40B4-BE49-F238E27FC236}">
                <a16:creationId xmlns:a16="http://schemas.microsoft.com/office/drawing/2014/main" id="{EDC1C170-4A47-4C7C-AD9E-795BA579B8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83" name="Rectangle 59">
            <a:extLst>
              <a:ext uri="{FF2B5EF4-FFF2-40B4-BE49-F238E27FC236}">
                <a16:creationId xmlns:a16="http://schemas.microsoft.com/office/drawing/2014/main" id="{79848DE3-9E1A-42BB-BCDD-CD2AA6C2AE0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629400"/>
            <a:ext cx="533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4883B3E-FC5F-4BCF-8784-D058F352560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20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keru-p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0">
            <a:extLst>
              <a:ext uri="{FF2B5EF4-FFF2-40B4-BE49-F238E27FC236}">
                <a16:creationId xmlns:a16="http://schemas.microsoft.com/office/drawing/2014/main" id="{75E25D37-9A93-4EE4-AE09-87AC40D7A73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ACE9088C-325C-4108-A7C8-19E680C77B7B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38C1FCD8-1E30-48F7-9D98-0BA2A18471D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実践的！！</a:t>
            </a:r>
            <a:br>
              <a:rPr lang="ja-JP" altLang="en-US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パワーポイントの上手な使い方</a:t>
            </a:r>
            <a:endParaRPr lang="ja-JP" altLang="en-US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E0FAF997-81ED-4553-9D83-5541017BD4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1148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60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 sz="200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9999.99.99</a:t>
            </a:r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1C0886BA-90E1-4879-8281-98888F4178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9530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60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200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株式会社○○○○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1">
            <a:extLst>
              <a:ext uri="{FF2B5EF4-FFF2-40B4-BE49-F238E27FC236}">
                <a16:creationId xmlns:a16="http://schemas.microsoft.com/office/drawing/2014/main" id="{0B9C48F0-AB9D-409C-A297-BBD2567687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12AF5-FB29-4DDE-A497-5CECFCDF3499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14349" name="Rectangle 13">
            <a:extLst>
              <a:ext uri="{FF2B5EF4-FFF2-40B4-BE49-F238E27FC236}">
                <a16:creationId xmlns:a16="http://schemas.microsoft.com/office/drawing/2014/main" id="{984FAFAB-8330-495C-9334-AC4E931C6CE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b="1">
                <a:ea typeface="HGP創英角ｺﾞｼｯｸUB" panose="020B0900000000000000" pitchFamily="50" charset="-128"/>
              </a:rPr>
              <a:t>実践的！！パワーポイントの上手な使い方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1">
            <a:extLst>
              <a:ext uri="{FF2B5EF4-FFF2-40B4-BE49-F238E27FC236}">
                <a16:creationId xmlns:a16="http://schemas.microsoft.com/office/drawing/2014/main" id="{75E39718-4852-4BA5-85C2-CD03F2A5E79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A7F01-ACCD-4D75-9908-110BD6AA9375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30731" name="WordArt 11">
            <a:hlinkClick r:id="rId2"/>
            <a:extLst>
              <a:ext uri="{FF2B5EF4-FFF2-40B4-BE49-F238E27FC236}">
                <a16:creationId xmlns:a16="http://schemas.microsoft.com/office/drawing/2014/main" id="{7B5A8E00-1772-4F54-9F99-2C5CD7D98E5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2781300"/>
            <a:ext cx="8001000" cy="4889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44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実践的！！パワーポイントの上手な使い方</a:t>
            </a:r>
          </a:p>
        </p:txBody>
      </p:sp>
      <p:sp>
        <p:nvSpPr>
          <p:cNvPr id="30732" name="WordArt 12">
            <a:hlinkClick r:id="rId2"/>
            <a:extLst>
              <a:ext uri="{FF2B5EF4-FFF2-40B4-BE49-F238E27FC236}">
                <a16:creationId xmlns:a16="http://schemas.microsoft.com/office/drawing/2014/main" id="{336A40D7-2A36-4C67-AFBB-BB3E9D7B59D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1916113"/>
            <a:ext cx="2305050" cy="3603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ja-JP" sz="36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Arial Black" panose="020B0A04020102020204" pitchFamily="34" charset="0"/>
              </a:rPr>
              <a:t>Powerd by</a:t>
            </a:r>
            <a:endParaRPr lang="ja-JP" altLang="en-US" sz="3600" b="1" kern="10">
              <a:ln w="19050">
                <a:solidFill>
                  <a:schemeClr val="bg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3366"/>
                  </a:gs>
                  <a:gs pos="100000">
                    <a:srgbClr val="FF6600"/>
                  </a:gs>
                </a:gsLst>
                <a:lin ang="0" scaled="1"/>
              </a:gradFill>
              <a:latin typeface="Arial Black" panose="020B0A04020102020204" pitchFamily="34" charset="0"/>
            </a:endParaRPr>
          </a:p>
        </p:txBody>
      </p:sp>
      <p:sp>
        <p:nvSpPr>
          <p:cNvPr id="30733" name="WordArt 13">
            <a:hlinkClick r:id="rId2"/>
            <a:extLst>
              <a:ext uri="{FF2B5EF4-FFF2-40B4-BE49-F238E27FC236}">
                <a16:creationId xmlns:a16="http://schemas.microsoft.com/office/drawing/2014/main" id="{B6196F91-3D3B-49E2-99D3-0DC67AA315B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6263" y="3716338"/>
            <a:ext cx="7991475" cy="5762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ja-JP" sz="36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Arial Black" panose="020B0A04020102020204" pitchFamily="34" charset="0"/>
              </a:rPr>
              <a:t>http://www.jissen-p.com</a:t>
            </a:r>
            <a:endParaRPr lang="ja-JP" altLang="en-US" sz="3600" b="1" kern="10">
              <a:ln w="19050">
                <a:solidFill>
                  <a:schemeClr val="bg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3366"/>
                  </a:gs>
                  <a:gs pos="100000">
                    <a:srgbClr val="FF6600"/>
                  </a:gs>
                </a:gsLst>
                <a:lin ang="0" scaled="1"/>
              </a:gra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44</Words>
  <Application>Microsoft Office PowerPoint</Application>
  <PresentationFormat>画面に合わせる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Times New Roman</vt:lpstr>
      <vt:lpstr>ＭＳ Ｐゴシック</vt:lpstr>
      <vt:lpstr>ＭＳ Ｐ明朝</vt:lpstr>
      <vt:lpstr>HGP創英角ｺﾞｼｯｸUB</vt:lpstr>
      <vt:lpstr>標準デザイン</vt:lpstr>
      <vt:lpstr>実践的！！ パワーポイントの上手な使い方</vt:lpstr>
      <vt:lpstr>実践的！！パワーポイントの上手な使い方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sugita</dc:creator>
  <cp:lastModifiedBy>ksugita</cp:lastModifiedBy>
  <cp:revision>38</cp:revision>
  <dcterms:created xsi:type="dcterms:W3CDTF">2003-09-19T19:03:22Z</dcterms:created>
  <dcterms:modified xsi:type="dcterms:W3CDTF">2020-01-07T03:46:40Z</dcterms:modified>
</cp:coreProperties>
</file>