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8" r:id="rId2"/>
    <p:sldId id="277" r:id="rId3"/>
    <p:sldId id="279" r:id="rId4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8D888"/>
    <a:srgbClr val="70D070"/>
    <a:srgbClr val="48C248"/>
    <a:srgbClr val="006600"/>
    <a:srgbClr val="FFCC00"/>
    <a:srgbClr val="FF9900"/>
    <a:srgbClr val="FFCC99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 autoAdjust="0"/>
    <p:restoredTop sz="94661" autoAdjust="0"/>
  </p:normalViewPr>
  <p:slideViewPr>
    <p:cSldViewPr snapToGrid="0">
      <p:cViewPr varScale="1">
        <p:scale>
          <a:sx n="119" d="100"/>
          <a:sy n="119" d="100"/>
        </p:scale>
        <p:origin x="129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85975895-C8EF-44FF-B009-8677F85BA06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22FC0C3D-F3FB-4692-B03F-861DA3DE47B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9B2CF333-4B88-41B4-B8F1-D19F3DF5CC02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8C1D00EA-AA87-4D55-A2A0-BEB6B4B903B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0726" name="Rectangle 6">
            <a:extLst>
              <a:ext uri="{FF2B5EF4-FFF2-40B4-BE49-F238E27FC236}">
                <a16:creationId xmlns:a16="http://schemas.microsoft.com/office/drawing/2014/main" id="{2F53A346-C75C-4FE7-980B-EC8452560C2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30727" name="Rectangle 7">
            <a:extLst>
              <a:ext uri="{FF2B5EF4-FFF2-40B4-BE49-F238E27FC236}">
                <a16:creationId xmlns:a16="http://schemas.microsoft.com/office/drawing/2014/main" id="{995F21F7-ACE4-43F9-9B5B-DB5A4E513C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9CC863B-8236-409C-95AB-8A543034A6B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5371ED07-DC4F-40A5-B124-2003B629E4E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763" y="533400"/>
            <a:ext cx="9144000" cy="152400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4BD93849-5C7E-4FCC-B5DA-DBCE30A6219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ctr">
              <a:defRPr sz="3200"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D2C56505-252C-4C7A-B4E2-187F5E05F70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2F5F14E-D86A-4834-B328-C3A76E38883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74C543-C466-4BC3-8C4E-A76C8F785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0FC6070-3A18-49EB-9A60-7FCBA40C65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6B82ADD-DEF3-4BC6-B0F1-69DBF892271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2750094-C963-4112-A3F7-2F1D1170DCC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69930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ABC44F3-B952-480E-A67C-F85067154B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769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9DD3FF6-93C9-40D2-A7E5-BB6A9F0872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76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87BB626-0CE7-4661-82DC-7C474F20D3E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525A9F0-181B-426B-B2C7-12A3DB7915E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5651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BA6A56-7DCB-4CD9-A56D-1567CC466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012278-386A-4664-AED8-6B33A95AB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4A93E4A-DEA6-4D1E-8786-1DE94D902FE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06BD7A1-2858-4978-B3D4-0FD61A6BF18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7864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D3F7F3-AB40-44AC-8E8E-5A5D8EF63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0006141-E89E-4C49-A5E1-598DA1AAEE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43CDD02-5DA5-4273-A44E-B9B83472B9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0440098-3FB1-45EB-ABCF-7AB687449A9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15602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151F39-A023-404A-941E-0034213CF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7128021-7738-4C34-B80B-8BE131B7D3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965BBA0-DFED-4102-9A64-3B9AB7DE06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D39F96-A9C2-4ECF-89B1-F67717F49B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3D7420E-E973-4FEB-A5E0-5CE2572850C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09840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E3B302-C4C5-43F3-AFCE-19D0FFAD6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EC36D0F-6228-4B60-A7C5-42A5810FBD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D6D4B98-6C8D-456A-837A-CB92AADE66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117859A-4AD1-448A-A972-6FB3BD41DC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17BAD91-5D15-4C26-B053-B5AADA81A8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77CBCFE-5013-44C5-B6D2-1182C350888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EF85968-E831-4473-A622-D65C7880621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87587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224E50-F083-4D70-A4B1-EB29451A4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BDCC7BE-791A-4F29-88A1-DA5A6D56176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D8EF92A-0558-4674-B71D-D8EA9E629F2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19344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F7620121-0B9F-4CB6-A520-894081951D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FE3357B-8D22-41F4-A67E-DA03FDD1F9A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47036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7C54F5-18B3-4148-BF84-774E7577D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1F2C598-C44A-4633-A153-9039AF8B7C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424A2BB-AABA-4AEE-9702-CA5E026CDD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F2EB347-1630-4843-8383-2638D1B593B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3464FAC-AB63-4D39-A1B1-67CFA06D8FD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56599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9643F8-A7B4-4FD6-9FDA-5CE1706E3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9B790D6-ADDB-4DB5-9634-6A33410C8B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AF522DE-4AFA-4C41-B042-F7EE706611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DE779BC-E51F-4203-BB00-FE057A8E1E7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A58185D-4387-4626-B980-367D71BE6CC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1690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>
            <a:extLst>
              <a:ext uri="{FF2B5EF4-FFF2-40B4-BE49-F238E27FC236}">
                <a16:creationId xmlns:a16="http://schemas.microsoft.com/office/drawing/2014/main" id="{00AFBEFB-FC19-4DB2-94D6-4B17B26DB04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38" y="533400"/>
            <a:ext cx="9144000" cy="152400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980830C6-F8C9-4C57-9454-EDD3B35842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06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35" name="Rectangle 11">
            <a:extLst>
              <a:ext uri="{FF2B5EF4-FFF2-40B4-BE49-F238E27FC236}">
                <a16:creationId xmlns:a16="http://schemas.microsoft.com/office/drawing/2014/main" id="{DAE7DBF2-C4C0-4EA0-98B2-19424D29C66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550025"/>
            <a:ext cx="533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4280E15-5B0B-4BDF-A1C6-4D5AF2FC555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20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keru-p.com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>
            <a:extLst>
              <a:ext uri="{FF2B5EF4-FFF2-40B4-BE49-F238E27FC236}">
                <a16:creationId xmlns:a16="http://schemas.microsoft.com/office/drawing/2014/main" id="{91A8B03D-3D38-4B99-94BB-244A7CC363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A779E02E-43E4-4688-B929-F80CC8C998B3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073D472D-A9E1-4ECD-9010-CCEB64BD4BE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b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実践的！！</a:t>
            </a:r>
            <a:br>
              <a:rPr lang="ja-JP" altLang="en-US" b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ja-JP" altLang="en-US" b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パワーポイントの上手な使い方</a:t>
            </a:r>
            <a:endParaRPr lang="ja-JP" altLang="en-US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3A933925-A6B0-411B-8BC9-707AAE4EB3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1148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60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en-US" altLang="ja-JP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9999.99.99</a:t>
            </a:r>
          </a:p>
        </p:txBody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026A0E3E-7476-464B-898F-AECF75AC96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9530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60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株式会社○○○○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1">
            <a:extLst>
              <a:ext uri="{FF2B5EF4-FFF2-40B4-BE49-F238E27FC236}">
                <a16:creationId xmlns:a16="http://schemas.microsoft.com/office/drawing/2014/main" id="{4638818E-7B0D-4687-97A7-489245902E9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3DF6ED-71FA-4207-9213-78BCF84985A4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AF72C6D7-B2AA-4020-BBC8-64AB46C03B7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b="0">
                <a:ea typeface="HGP創英角ｺﾞｼｯｸUB" panose="020B0900000000000000" pitchFamily="50" charset="-128"/>
              </a:rPr>
              <a:t>実践的！！パワーポイントの上手な使い方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1">
            <a:extLst>
              <a:ext uri="{FF2B5EF4-FFF2-40B4-BE49-F238E27FC236}">
                <a16:creationId xmlns:a16="http://schemas.microsoft.com/office/drawing/2014/main" id="{42BBD2BC-38DF-43D8-B0EF-761BDF9791E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2F2BA1-5FA3-478C-891A-5C628EA3FE00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33807" name="WordArt 15">
            <a:hlinkClick r:id="rId2"/>
            <a:extLst>
              <a:ext uri="{FF2B5EF4-FFF2-40B4-BE49-F238E27FC236}">
                <a16:creationId xmlns:a16="http://schemas.microsoft.com/office/drawing/2014/main" id="{F1806D66-A0CA-4CBF-9B7E-E8A4E5BDFF7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1500" y="2781300"/>
            <a:ext cx="8001000" cy="4889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44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実践的！！パワーポイントの上手な使い方</a:t>
            </a:r>
          </a:p>
        </p:txBody>
      </p:sp>
      <p:sp>
        <p:nvSpPr>
          <p:cNvPr id="33808" name="WordArt 16">
            <a:hlinkClick r:id="rId2"/>
            <a:extLst>
              <a:ext uri="{FF2B5EF4-FFF2-40B4-BE49-F238E27FC236}">
                <a16:creationId xmlns:a16="http://schemas.microsoft.com/office/drawing/2014/main" id="{624E04E9-F9AA-45D4-A962-1787FE678C3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1500" y="1916113"/>
            <a:ext cx="2305050" cy="3603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ja-JP" sz="36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Arial Black" panose="020B0A04020102020204" pitchFamily="34" charset="0"/>
              </a:rPr>
              <a:t>Powerd by</a:t>
            </a:r>
            <a:endParaRPr lang="ja-JP" altLang="en-US" sz="3600" b="1" kern="10">
              <a:ln w="19050">
                <a:solidFill>
                  <a:schemeClr val="bg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3366"/>
                  </a:gs>
                  <a:gs pos="100000">
                    <a:srgbClr val="FF6600"/>
                  </a:gs>
                </a:gsLst>
                <a:lin ang="0" scaled="1"/>
              </a:gradFill>
              <a:latin typeface="Arial Black" panose="020B0A04020102020204" pitchFamily="34" charset="0"/>
            </a:endParaRPr>
          </a:p>
        </p:txBody>
      </p:sp>
      <p:sp>
        <p:nvSpPr>
          <p:cNvPr id="33809" name="WordArt 17">
            <a:hlinkClick r:id="rId2"/>
            <a:extLst>
              <a:ext uri="{FF2B5EF4-FFF2-40B4-BE49-F238E27FC236}">
                <a16:creationId xmlns:a16="http://schemas.microsoft.com/office/drawing/2014/main" id="{86736C4C-17A6-4ABA-B658-92AB3313658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6263" y="3716338"/>
            <a:ext cx="7991475" cy="5762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ja-JP" sz="36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Arial Black" panose="020B0A04020102020204" pitchFamily="34" charset="0"/>
              </a:rPr>
              <a:t>http://www.jissen-p.com</a:t>
            </a:r>
            <a:endParaRPr lang="ja-JP" altLang="en-US" sz="3600" b="1" kern="10">
              <a:ln w="19050">
                <a:solidFill>
                  <a:schemeClr val="bg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3366"/>
                  </a:gs>
                  <a:gs pos="100000">
                    <a:srgbClr val="FF6600"/>
                  </a:gs>
                </a:gsLst>
                <a:lin ang="0" scaled="1"/>
              </a:gra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CC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44</Words>
  <Application>Microsoft Office PowerPoint</Application>
  <PresentationFormat>画面に合わせる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Times New Roman</vt:lpstr>
      <vt:lpstr>ＭＳ Ｐゴシック</vt:lpstr>
      <vt:lpstr>ＭＳ Ｐ明朝</vt:lpstr>
      <vt:lpstr>HGP創英角ｺﾞｼｯｸUB</vt:lpstr>
      <vt:lpstr>標準デザイン</vt:lpstr>
      <vt:lpstr>実践的！！ パワーポイントの上手な使い方</vt:lpstr>
      <vt:lpstr>実践的！！パワーポイントの上手な使い方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sugita</dc:creator>
  <cp:lastModifiedBy>ksugita</cp:lastModifiedBy>
  <cp:revision>30</cp:revision>
  <dcterms:created xsi:type="dcterms:W3CDTF">2003-09-19T19:03:22Z</dcterms:created>
  <dcterms:modified xsi:type="dcterms:W3CDTF">2020-01-07T03:46:28Z</dcterms:modified>
</cp:coreProperties>
</file>