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80" r:id="rId2"/>
    <p:sldId id="279" r:id="rId3"/>
    <p:sldId id="281" r:id="rId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D888"/>
    <a:srgbClr val="70D070"/>
    <a:srgbClr val="48C248"/>
    <a:srgbClr val="006600"/>
    <a:srgbClr val="FFCC00"/>
    <a:srgbClr val="FF9900"/>
    <a:srgbClr val="FFCC99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19" autoAdjust="0"/>
  </p:normalViewPr>
  <p:slideViewPr>
    <p:cSldViewPr>
      <p:cViewPr varScale="1">
        <p:scale>
          <a:sx n="119" d="100"/>
          <a:sy n="119" d="100"/>
        </p:scale>
        <p:origin x="12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2AC20142-680A-4B21-A04C-5F642A554E6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FAE93C84-E4D6-4023-B7CD-7A9DE4C5431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A2414866-8535-41F5-A770-36EC872BB666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7205BB54-19C9-44CF-A72F-46827CBACC0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0812DCD7-69A7-4058-8B57-CF30DF4A69C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F37A7221-6342-4B82-A682-0519004CAD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368FD0-3063-4E9B-AB45-4F8CBE12D1C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0062B858-D88A-4F9F-99C8-AEB614ED4FA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0"/>
            <a:ext cx="9144000" cy="5334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78000" tIns="82800" anchor="ctr"/>
          <a:lstStyle/>
          <a:p>
            <a:endParaRPr lang="ja-JP" altLang="ja-JP" sz="2000" b="1">
              <a:solidFill>
                <a:schemeClr val="bg1"/>
              </a:solidFill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7455D92-8A0B-47F2-8ED3-0C19386AAA7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533400"/>
            <a:ext cx="9144000" cy="1524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4B9C71E8-5FD7-40F3-9AF5-0EAF26E792C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477000" y="0"/>
            <a:ext cx="2667000" cy="152400"/>
          </a:xfrm>
          <a:prstGeom prst="rect">
            <a:avLst/>
          </a:prstGeom>
          <a:gradFill rotWithShape="0">
            <a:gsLst>
              <a:gs pos="0">
                <a:srgbClr val="000099"/>
              </a:gs>
              <a:gs pos="50000">
                <a:srgbClr val="3333FF"/>
              </a:gs>
              <a:gs pos="100000">
                <a:srgbClr val="00009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05943250-4924-4F4D-AF88-2BD34715920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 sz="3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DAE37BC0-041D-4D39-B2B5-7886993827E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3B56826-FBF7-420C-98FC-EF4E075E65D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4D434-EFB8-4F56-A8A1-5F07B66C3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73CB96A-DFC2-4449-BA64-0B44ABE02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C93AC0A-0128-4256-9532-CE27DE0A3D2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8EF2D4E-FFDC-4D85-BDEF-D424EFF43BB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3239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6728DC-A4FD-4355-B0CF-E64FE42EAD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65938" y="0"/>
            <a:ext cx="2286000" cy="61769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64B4B2E-299C-48B6-A628-1DAB2B8650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938" y="0"/>
            <a:ext cx="6705600" cy="6176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B4E0B3A-398E-434C-A6A1-64A1A2EE92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9BB986-A24E-4F6C-B025-82F33455B44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7725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2D6827-9BA7-4EA2-AE1F-A1B89A822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4AFD4E-9755-476C-A257-4E41A5AFB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6DC9F97-98DD-401C-A204-755D60CD82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9BB690-41D5-44EA-B779-1DF8A6D2C73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0887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7B577F-C02C-48CF-B2E8-085131FB9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150099-E86D-44FC-A1D6-FADF21792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A19CC4C-5547-4179-B493-FE64E4460E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93108A7-BABD-439A-88AB-EE0B16383BB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4524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00EC1E-5469-4B57-94D9-B20509DEB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76CFB9-3969-4816-9E1E-EAF581F089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316E3EF-A82C-4C46-ABAF-69D50896C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ECE7A39-25B2-48F3-BD87-2A83648BFC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B5E45E-0910-441F-8768-40C2E958D98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6141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FE4F33-D1E5-4D68-AE24-48DB534C7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7D268E8-4CE9-49B5-AADC-5BBFA4CCE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D854F9-D3F5-48CD-B2F4-DBB0AC8A47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1E1F26F-74F3-4DDD-8493-DE7DA4B389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C05231F-79EB-4D8C-83F9-5A02E643F1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C995FE7-020A-4ED8-81D7-410BEAEEDB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A7A630-979C-41E0-AADE-C64EA5096DD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8688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05B895-BC28-40B2-A597-F5399A27A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17BF5B6-B264-4784-BEE8-402D895B9A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26149E1-79AC-4682-980F-2B3DA3116D6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412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96A7ADD-1A27-4328-A745-69656F8365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9E712A-127F-4B85-8AC0-8FCA7121493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1227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CF824-E35A-4319-BBB0-9B73E3781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499491-C1DF-468C-8AF5-5A5803B55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418DE34-35F5-4088-A9B5-8AA5772B7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636FE07-9E66-4C83-AADB-6221D4C12D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D793152-921A-47AA-8B68-376F9AC1316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327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A3FE08-5A5C-4FCF-BB69-5002E5405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DAFCAB8-25FA-42BA-A627-D1AD9B50F4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CD4B99-B256-436C-BC36-3B177D3E49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C508D0C-F942-4EC4-B33A-4B5F02DC71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01EF70-8BEA-4161-95CE-D0145B33FB0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104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>
            <a:extLst>
              <a:ext uri="{FF2B5EF4-FFF2-40B4-BE49-F238E27FC236}">
                <a16:creationId xmlns:a16="http://schemas.microsoft.com/office/drawing/2014/main" id="{5D999CD3-7553-4C82-80F7-57AC3AC17BB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78000" tIns="82800" anchor="ctr"/>
          <a:lstStyle/>
          <a:p>
            <a:endParaRPr lang="ja-JP" altLang="ja-JP" sz="2000" b="1">
              <a:solidFill>
                <a:schemeClr val="bg1"/>
              </a:solidFill>
            </a:endParaRPr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0EADD0F6-541A-4683-8F22-FA7DDDFC84D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533400"/>
            <a:ext cx="9144000" cy="1524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0" name="Rectangle 16">
            <a:extLst>
              <a:ext uri="{FF2B5EF4-FFF2-40B4-BE49-F238E27FC236}">
                <a16:creationId xmlns:a16="http://schemas.microsoft.com/office/drawing/2014/main" id="{502B10EF-4DE5-4A0D-98C3-35E0389461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477000" y="0"/>
            <a:ext cx="2667000" cy="152400"/>
          </a:xfrm>
          <a:prstGeom prst="rect">
            <a:avLst/>
          </a:prstGeom>
          <a:gradFill rotWithShape="0">
            <a:gsLst>
              <a:gs pos="0">
                <a:srgbClr val="000099"/>
              </a:gs>
              <a:gs pos="50000">
                <a:schemeClr val="hlink"/>
              </a:gs>
              <a:gs pos="100000">
                <a:srgbClr val="00009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1BE58B9C-18D6-4575-82A6-D13F069C9F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938" y="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0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41" name="Rectangle 17">
            <a:extLst>
              <a:ext uri="{FF2B5EF4-FFF2-40B4-BE49-F238E27FC236}">
                <a16:creationId xmlns:a16="http://schemas.microsoft.com/office/drawing/2014/main" id="{64D0428C-566A-4034-8DBF-39AB51C033F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550025"/>
            <a:ext cx="533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244211-8263-45E2-8FE1-99C33FDA716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0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000" b="1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000" b="1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000" b="1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000" b="1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 b="1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 b="1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 b="1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 b="1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keru-p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C68FB79-4611-4759-8AE9-F408A3B7A12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37105053-F5CC-4774-9F9C-1C2CFF3FF540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A1348573-D03D-40DA-916D-E826AEEE249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1"/>
              <a:t>実践的！！</a:t>
            </a:r>
            <a:br>
              <a:rPr lang="ja-JP" altLang="en-US" b="1"/>
            </a:br>
            <a:r>
              <a:rPr lang="ja-JP" altLang="en-US" b="1"/>
              <a:t>パワーポイントの上手な使い方</a:t>
            </a:r>
            <a:endParaRPr lang="ja-JP" altLang="en-US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E048E7D3-2C0E-4F17-B469-27033B347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9999.99.99</a:t>
            </a:r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01620DD8-29B6-4503-A716-C21E5CBC49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9530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株式会社○○○○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1">
            <a:extLst>
              <a:ext uri="{FF2B5EF4-FFF2-40B4-BE49-F238E27FC236}">
                <a16:creationId xmlns:a16="http://schemas.microsoft.com/office/drawing/2014/main" id="{28AEEC55-3B46-450E-A3EE-83A13C65CF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E892A-83BD-49A3-BA3D-61CB27700449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2B24086F-2D5C-40AF-A266-B3F593C1A65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b="0"/>
              <a:t>実践的！！パワーポイントの上手な使い方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>
            <a:extLst>
              <a:ext uri="{FF2B5EF4-FFF2-40B4-BE49-F238E27FC236}">
                <a16:creationId xmlns:a16="http://schemas.microsoft.com/office/drawing/2014/main" id="{3223F6E9-A043-4D7B-B5D7-D5295A937A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12F2B-A1B4-47A9-8CE3-909D86E4ADC2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32783" name="WordArt 15">
            <a:hlinkClick r:id="rId2"/>
            <a:extLst>
              <a:ext uri="{FF2B5EF4-FFF2-40B4-BE49-F238E27FC236}">
                <a16:creationId xmlns:a16="http://schemas.microsoft.com/office/drawing/2014/main" id="{D6506B85-09DC-4F18-9073-4495D1A427F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2781300"/>
            <a:ext cx="8001000" cy="4889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44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実践的！！パワーポイントの上手な使い方</a:t>
            </a:r>
          </a:p>
        </p:txBody>
      </p:sp>
      <p:sp>
        <p:nvSpPr>
          <p:cNvPr id="32784" name="WordArt 16">
            <a:hlinkClick r:id="rId2"/>
            <a:extLst>
              <a:ext uri="{FF2B5EF4-FFF2-40B4-BE49-F238E27FC236}">
                <a16:creationId xmlns:a16="http://schemas.microsoft.com/office/drawing/2014/main" id="{5FA3EE2E-F10B-4D08-8902-37777A24E2C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1916113"/>
            <a:ext cx="2305050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Powerd by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  <p:sp>
        <p:nvSpPr>
          <p:cNvPr id="32785" name="WordArt 17">
            <a:hlinkClick r:id="rId2"/>
            <a:extLst>
              <a:ext uri="{FF2B5EF4-FFF2-40B4-BE49-F238E27FC236}">
                <a16:creationId xmlns:a16="http://schemas.microsoft.com/office/drawing/2014/main" id="{51CC51EB-D77E-4464-8868-0132B35B913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6263" y="3716338"/>
            <a:ext cx="7991475" cy="5762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http://www.jissen-p.com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CC"/>
      </a:hlink>
      <a:folHlink>
        <a:srgbClr val="B2B2B2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44</Words>
  <Application>Microsoft Office PowerPoint</Application>
  <PresentationFormat>画面に合わせる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Times New Roman</vt:lpstr>
      <vt:lpstr>ＭＳ Ｐゴシック</vt:lpstr>
      <vt:lpstr>HGP創英角ｺﾞｼｯｸUB</vt:lpstr>
      <vt:lpstr>ＭＳ Ｐ明朝</vt:lpstr>
      <vt:lpstr>標準デザイン</vt:lpstr>
      <vt:lpstr>実践的！！ パワーポイントの上手な使い方</vt:lpstr>
      <vt:lpstr>実践的！！パワーポイントの上手な使い方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sugita</dc:creator>
  <cp:lastModifiedBy>ksugita</cp:lastModifiedBy>
  <cp:revision>31</cp:revision>
  <dcterms:created xsi:type="dcterms:W3CDTF">2003-09-19T19:03:22Z</dcterms:created>
  <dcterms:modified xsi:type="dcterms:W3CDTF">2020-01-07T03:46:08Z</dcterms:modified>
</cp:coreProperties>
</file>