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9" r:id="rId2"/>
    <p:sldId id="268" r:id="rId3"/>
    <p:sldId id="270" r:id="rId4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D888"/>
    <a:srgbClr val="70D070"/>
    <a:srgbClr val="48C248"/>
    <a:srgbClr val="006600"/>
    <a:srgbClr val="FFCC00"/>
    <a:srgbClr val="FF9900"/>
    <a:srgbClr val="FFCC9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94619" autoAdjust="0"/>
  </p:normalViewPr>
  <p:slideViewPr>
    <p:cSldViewPr>
      <p:cViewPr varScale="1">
        <p:scale>
          <a:sx n="119" d="100"/>
          <a:sy n="119" d="100"/>
        </p:scale>
        <p:origin x="129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0" d="100"/>
          <a:sy n="40" d="100"/>
        </p:scale>
        <p:origin x="-290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CB201325-586D-4879-9EDB-1D65384BFC2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92CE4FFD-7AD5-46F8-8EB6-98DB6AF7D64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0813E2D6-085C-45DC-8A21-CD6D372C77AA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44F18BF6-A88B-4123-9808-AA5780A64DA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6630" name="Rectangle 6">
            <a:extLst>
              <a:ext uri="{FF2B5EF4-FFF2-40B4-BE49-F238E27FC236}">
                <a16:creationId xmlns:a16="http://schemas.microsoft.com/office/drawing/2014/main" id="{9AB371C8-21F7-4BFC-B1BD-2247D10A17E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6631" name="Rectangle 7">
            <a:extLst>
              <a:ext uri="{FF2B5EF4-FFF2-40B4-BE49-F238E27FC236}">
                <a16:creationId xmlns:a16="http://schemas.microsoft.com/office/drawing/2014/main" id="{5762494E-B252-44E5-B231-5F132B3CAE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5588450-6D6D-4A7E-8913-59C38683CEC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5" name="Rectangle 7">
            <a:extLst>
              <a:ext uri="{FF2B5EF4-FFF2-40B4-BE49-F238E27FC236}">
                <a16:creationId xmlns:a16="http://schemas.microsoft.com/office/drawing/2014/main" id="{25C43432-D097-4D86-8545-B28A6DDA3A4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7938"/>
            <a:ext cx="9144000" cy="762001"/>
          </a:xfrm>
          <a:prstGeom prst="rect">
            <a:avLst/>
          </a:prstGeom>
          <a:solidFill>
            <a:schemeClr val="hlink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ACA34027-3590-4A41-B47D-EF7168E2053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 sz="3200"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27656" name="AutoShape 8">
            <a:extLst>
              <a:ext uri="{FF2B5EF4-FFF2-40B4-BE49-F238E27FC236}">
                <a16:creationId xmlns:a16="http://schemas.microsoft.com/office/drawing/2014/main" id="{E7167339-00FB-48F8-BFD3-8F2EBAD6BF3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05600"/>
            <a:ext cx="9144000" cy="152400"/>
          </a:xfrm>
          <a:prstGeom prst="roundRect">
            <a:avLst>
              <a:gd name="adj" fmla="val 5528"/>
            </a:avLst>
          </a:prstGeom>
          <a:gradFill rotWithShape="0">
            <a:gsLst>
              <a:gs pos="0">
                <a:srgbClr val="FFFFFF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9" name="AutoShape 11">
            <a:extLst>
              <a:ext uri="{FF2B5EF4-FFF2-40B4-BE49-F238E27FC236}">
                <a16:creationId xmlns:a16="http://schemas.microsoft.com/office/drawing/2014/main" id="{D429F25F-1342-40FC-911B-9B77DAAB0D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7863"/>
            <a:ext cx="9144000" cy="152400"/>
          </a:xfrm>
          <a:prstGeom prst="roundRect">
            <a:avLst>
              <a:gd name="adj" fmla="val 5528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0" name="Rectangle 12">
            <a:extLst>
              <a:ext uri="{FF2B5EF4-FFF2-40B4-BE49-F238E27FC236}">
                <a16:creationId xmlns:a16="http://schemas.microsoft.com/office/drawing/2014/main" id="{48637563-C2AF-45E4-AA93-39990050341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5E3AED1-2A49-4EC2-8708-64690E0529F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C86BC7-BB37-41EE-9AF1-70A07666C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8DEECCF-17CD-421A-97B9-4BD5964C8B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1D8F476-64D5-4D28-B4F3-5EDDCC44DBA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D1B4AD5-444D-4308-BA6D-9CA91E6CE57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7565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F37E4B2-895C-43D2-8377-9AC346CEF9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171700" cy="60245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20BBBF9-0674-460F-B23D-FF045D371C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62700" cy="6024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D3D6482-A7D0-4AE2-931A-6A5770B68C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D1E33E8-AAF9-47C5-A5A7-933F82E0D7F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41949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61D7F9-F098-4616-82EC-5A3DB6B4E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EC07CB-0DD0-4C28-AAE5-A6F5C5B00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2848EEF-60F4-4564-ACB4-09C8A54BAB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4422364-3DD4-41AA-9033-D28F35B2524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7251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D5C06C-CCFD-4AF7-838E-7C9D2309E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402567-6758-4A82-B359-6D24074AD1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A3544EB-581C-456C-86CB-ADC1CBBE2F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3AD571B-CA18-443A-A903-7491C07D04D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51308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6C36AF-DB0F-4BBE-BD0C-C4346327B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657EB88-CD6F-4491-BA6D-5FCCFD2CEA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42123B5-AE78-486B-9E49-72839C8792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AB97A7F-9502-4647-8F74-AE9D4C3C856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4517519-1A95-48B1-8719-765A17AA1E7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16869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405B85-9119-4A99-8238-6E7CBA9B2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FD50822-F90F-4C99-B626-C42CEC5173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109D1D6-ECAD-4C83-AEFE-29FC70163D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4257E39-D291-45BB-B192-CBCC22B3B5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A4B6C52-DA29-44A8-93DD-C073B61AAA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EABD575-8ED7-4737-9003-6F9F80C153A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F908F9F-D286-415B-A78D-FB0C832AB7C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85902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1687C5-6DD1-4139-A76D-EEC00BD6C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C288AF5-823A-4144-AD32-7A315DBF3A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77D857D-8DDD-4192-8351-BEDED040577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09926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BDD776F-8A71-4205-9951-F393D70099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543425F-BA2F-4FB6-B701-CD1C7914BEA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947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6513D3-5E70-4E53-A769-32AD61482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64FA51-A412-47A2-B8E2-29E7FC9B4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25A7856-EBA6-4E0B-B15C-048050B54C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97E3507-4451-4B1F-AE4C-ACB4AB7078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17E3C4-9739-4B44-9B8B-DA1AB9435D3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71870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CCC6D3-F05E-47ED-AD01-438FD4499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8331D63-5147-4C74-94D5-9BDBF57471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19BC06C-77C4-4B07-B1C9-4037B87A84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02F46F4-DDC9-4383-869A-0AE57C205BE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D22CF70-1C6D-4CAE-B030-789590D20CB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88672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Rectangle 20">
            <a:extLst>
              <a:ext uri="{FF2B5EF4-FFF2-40B4-BE49-F238E27FC236}">
                <a16:creationId xmlns:a16="http://schemas.microsoft.com/office/drawing/2014/main" id="{EF1619DC-122C-4971-A438-CE8D769ADBE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7938"/>
            <a:ext cx="9144000" cy="762001"/>
          </a:xfrm>
          <a:prstGeom prst="rect">
            <a:avLst/>
          </a:prstGeom>
          <a:solidFill>
            <a:schemeClr val="hlink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0" name="Rectangle 16">
            <a:extLst>
              <a:ext uri="{FF2B5EF4-FFF2-40B4-BE49-F238E27FC236}">
                <a16:creationId xmlns:a16="http://schemas.microsoft.com/office/drawing/2014/main" id="{B3CD7710-2E98-40E2-8C88-FABC75E2B3F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0500" y="114300"/>
            <a:ext cx="8763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endParaRPr lang="ja-JP" altLang="ja-JP" b="1">
              <a:solidFill>
                <a:schemeClr val="bg1"/>
              </a:solidFill>
            </a:endParaRPr>
          </a:p>
        </p:txBody>
      </p:sp>
      <p:sp>
        <p:nvSpPr>
          <p:cNvPr id="1042" name="Rectangle 18">
            <a:extLst>
              <a:ext uri="{FF2B5EF4-FFF2-40B4-BE49-F238E27FC236}">
                <a16:creationId xmlns:a16="http://schemas.microsoft.com/office/drawing/2014/main" id="{426482FC-A9D3-45AB-BB85-3CE51B77B2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45" name="AutoShape 21">
            <a:extLst>
              <a:ext uri="{FF2B5EF4-FFF2-40B4-BE49-F238E27FC236}">
                <a16:creationId xmlns:a16="http://schemas.microsoft.com/office/drawing/2014/main" id="{1BDAE2E4-F3AE-449A-B0B4-D08E9932780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05600"/>
            <a:ext cx="9144000" cy="152400"/>
          </a:xfrm>
          <a:prstGeom prst="roundRect">
            <a:avLst>
              <a:gd name="adj" fmla="val 5528"/>
            </a:avLst>
          </a:prstGeom>
          <a:gradFill rotWithShape="0">
            <a:gsLst>
              <a:gs pos="0">
                <a:srgbClr val="FFFFFF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9" name="AutoShape 25">
            <a:extLst>
              <a:ext uri="{FF2B5EF4-FFF2-40B4-BE49-F238E27FC236}">
                <a16:creationId xmlns:a16="http://schemas.microsoft.com/office/drawing/2014/main" id="{A2EABB61-4A90-4B14-ADF4-355CDAB65E3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7863"/>
            <a:ext cx="9144000" cy="152400"/>
          </a:xfrm>
          <a:prstGeom prst="roundRect">
            <a:avLst>
              <a:gd name="adj" fmla="val 5528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50" name="Rectangle 26">
            <a:extLst>
              <a:ext uri="{FF2B5EF4-FFF2-40B4-BE49-F238E27FC236}">
                <a16:creationId xmlns:a16="http://schemas.microsoft.com/office/drawing/2014/main" id="{08A292FF-8E6B-4DFF-A404-50D8B55E414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550025"/>
            <a:ext cx="533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8B95F38-BC58-4E87-B3F5-2FCFA8B6786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20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keru-p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>
            <a:extLst>
              <a:ext uri="{FF2B5EF4-FFF2-40B4-BE49-F238E27FC236}">
                <a16:creationId xmlns:a16="http://schemas.microsoft.com/office/drawing/2014/main" id="{82D86286-711D-4A43-8DB9-682565B075D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AE126271-D5C8-44BB-8087-228CAD8422DA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FDB1679D-EB67-46BA-91B4-A8E55E13685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実践的！！</a:t>
            </a:r>
            <a:br>
              <a:rPr lang="ja-JP" altLang="en-US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パワーポイントの上手な使い方</a:t>
            </a:r>
            <a:endParaRPr lang="ja-JP" altLang="en-US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77483823-D890-46C4-8A37-18F0A646A3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1148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60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 sz="200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9999.99.99</a:t>
            </a:r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F6A8B909-5787-41B7-80BA-ECC53E41FC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9530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60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200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株式会社○○○○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1">
            <a:extLst>
              <a:ext uri="{FF2B5EF4-FFF2-40B4-BE49-F238E27FC236}">
                <a16:creationId xmlns:a16="http://schemas.microsoft.com/office/drawing/2014/main" id="{FF397D44-BE74-4662-BAF9-24C9E93337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DE765-6289-4742-8015-203C3D4E09F6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14349" name="Rectangle 13">
            <a:extLst>
              <a:ext uri="{FF2B5EF4-FFF2-40B4-BE49-F238E27FC236}">
                <a16:creationId xmlns:a16="http://schemas.microsoft.com/office/drawing/2014/main" id="{0A00BA02-FE91-44EC-A161-806194D41FA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b="1">
                <a:ea typeface="HGP創英角ｺﾞｼｯｸUB" panose="020B0900000000000000" pitchFamily="50" charset="-128"/>
              </a:rPr>
              <a:t>実践的！！パワーポイントの上手な使い方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1">
            <a:extLst>
              <a:ext uri="{FF2B5EF4-FFF2-40B4-BE49-F238E27FC236}">
                <a16:creationId xmlns:a16="http://schemas.microsoft.com/office/drawing/2014/main" id="{B347BE09-6F49-47C8-A331-7D717A16D2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6945C-1302-417F-B261-6A6819718211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30736" name="WordArt 16">
            <a:hlinkClick r:id="rId2"/>
            <a:extLst>
              <a:ext uri="{FF2B5EF4-FFF2-40B4-BE49-F238E27FC236}">
                <a16:creationId xmlns:a16="http://schemas.microsoft.com/office/drawing/2014/main" id="{93A3F3E7-39DC-464C-A2D4-D5A436B364C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2781300"/>
            <a:ext cx="8001000" cy="4889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44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実践的！！パワーポイントの上手な使い方</a:t>
            </a:r>
          </a:p>
        </p:txBody>
      </p:sp>
      <p:sp>
        <p:nvSpPr>
          <p:cNvPr id="30737" name="WordArt 17">
            <a:hlinkClick r:id="rId2"/>
            <a:extLst>
              <a:ext uri="{FF2B5EF4-FFF2-40B4-BE49-F238E27FC236}">
                <a16:creationId xmlns:a16="http://schemas.microsoft.com/office/drawing/2014/main" id="{5531260E-381B-4CB5-A511-1847C00897B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1916113"/>
            <a:ext cx="2305050" cy="3603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ja-JP" sz="36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Arial Black" panose="020B0A04020102020204" pitchFamily="34" charset="0"/>
              </a:rPr>
              <a:t>Powerd by</a:t>
            </a:r>
            <a:endParaRPr lang="ja-JP" altLang="en-US" sz="3600" b="1" kern="10">
              <a:ln w="19050">
                <a:solidFill>
                  <a:schemeClr val="bg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3366"/>
                  </a:gs>
                  <a:gs pos="100000">
                    <a:srgbClr val="FF6600"/>
                  </a:gs>
                </a:gsLst>
                <a:lin ang="0" scaled="1"/>
              </a:gradFill>
              <a:latin typeface="Arial Black" panose="020B0A04020102020204" pitchFamily="34" charset="0"/>
            </a:endParaRPr>
          </a:p>
        </p:txBody>
      </p:sp>
      <p:sp>
        <p:nvSpPr>
          <p:cNvPr id="30738" name="WordArt 18">
            <a:hlinkClick r:id="rId2"/>
            <a:extLst>
              <a:ext uri="{FF2B5EF4-FFF2-40B4-BE49-F238E27FC236}">
                <a16:creationId xmlns:a16="http://schemas.microsoft.com/office/drawing/2014/main" id="{46A6C01F-9378-4716-A33D-9EB458ACDFB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6263" y="3716338"/>
            <a:ext cx="7991475" cy="5762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ja-JP" sz="36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Arial Black" panose="020B0A04020102020204" pitchFamily="34" charset="0"/>
              </a:rPr>
              <a:t>http://www.jissen-p.com</a:t>
            </a:r>
            <a:endParaRPr lang="ja-JP" altLang="en-US" sz="3600" b="1" kern="10">
              <a:ln w="19050">
                <a:solidFill>
                  <a:schemeClr val="bg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3366"/>
                  </a:gs>
                  <a:gs pos="100000">
                    <a:srgbClr val="FF6600"/>
                  </a:gs>
                </a:gsLst>
                <a:lin ang="0" scaled="1"/>
              </a:gra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44</Words>
  <Application>Microsoft Office PowerPoint</Application>
  <PresentationFormat>画面に合わせる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Times New Roman</vt:lpstr>
      <vt:lpstr>ＭＳ Ｐゴシック</vt:lpstr>
      <vt:lpstr>ＭＳ Ｐ明朝</vt:lpstr>
      <vt:lpstr>HGP創英角ｺﾞｼｯｸUB</vt:lpstr>
      <vt:lpstr>標準デザイン</vt:lpstr>
      <vt:lpstr>実践的！！ パワーポイントの上手な使い方</vt:lpstr>
      <vt:lpstr>実践的！！パワーポイントの上手な使い方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sugita</dc:creator>
  <cp:lastModifiedBy>ksugita</cp:lastModifiedBy>
  <cp:revision>33</cp:revision>
  <dcterms:created xsi:type="dcterms:W3CDTF">2003-09-19T19:03:22Z</dcterms:created>
  <dcterms:modified xsi:type="dcterms:W3CDTF">2020-01-07T03:45:29Z</dcterms:modified>
</cp:coreProperties>
</file>