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9" r:id="rId2"/>
    <p:sldId id="268" r:id="rId3"/>
    <p:sldId id="270" r:id="rId4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8D888"/>
    <a:srgbClr val="70D070"/>
    <a:srgbClr val="48C248"/>
    <a:srgbClr val="006600"/>
    <a:srgbClr val="FFCC00"/>
    <a:srgbClr val="FF9900"/>
    <a:srgbClr val="FF6600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2" autoAdjust="0"/>
    <p:restoredTop sz="94619" autoAdjust="0"/>
  </p:normalViewPr>
  <p:slideViewPr>
    <p:cSldViewPr>
      <p:cViewPr varScale="1">
        <p:scale>
          <a:sx n="119" d="100"/>
          <a:sy n="119" d="100"/>
        </p:scale>
        <p:origin x="129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0" d="100"/>
          <a:sy n="40" d="100"/>
        </p:scale>
        <p:origin x="-2904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ADAC139F-3245-4E6C-8E6E-07C683C2C38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CE4149BC-4DD3-46FB-A753-C54A0639506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26628" name="Rectangle 4">
            <a:extLst>
              <a:ext uri="{FF2B5EF4-FFF2-40B4-BE49-F238E27FC236}">
                <a16:creationId xmlns:a16="http://schemas.microsoft.com/office/drawing/2014/main" id="{82F45C8A-CB3C-4730-ADD1-4F68D3C45353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6629" name="Rectangle 5">
            <a:extLst>
              <a:ext uri="{FF2B5EF4-FFF2-40B4-BE49-F238E27FC236}">
                <a16:creationId xmlns:a16="http://schemas.microsoft.com/office/drawing/2014/main" id="{2DF9DC8B-0A3D-4A76-86B8-360E4041448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26630" name="Rectangle 6">
            <a:extLst>
              <a:ext uri="{FF2B5EF4-FFF2-40B4-BE49-F238E27FC236}">
                <a16:creationId xmlns:a16="http://schemas.microsoft.com/office/drawing/2014/main" id="{2D20DAD6-B0A7-4411-A207-64A0FD85FAF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26631" name="Rectangle 7">
            <a:extLst>
              <a:ext uri="{FF2B5EF4-FFF2-40B4-BE49-F238E27FC236}">
                <a16:creationId xmlns:a16="http://schemas.microsoft.com/office/drawing/2014/main" id="{25B4E6EE-0B99-4650-B745-6E7CF09DF58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587C836-2A23-421F-BDA3-DA8D2D8CE7A4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5" name="Rectangle 7">
            <a:extLst>
              <a:ext uri="{FF2B5EF4-FFF2-40B4-BE49-F238E27FC236}">
                <a16:creationId xmlns:a16="http://schemas.microsoft.com/office/drawing/2014/main" id="{1650F737-2987-4D84-913B-079A0C363E4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938" y="0"/>
            <a:ext cx="9144000" cy="762000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53" name="Rectangle 5">
            <a:extLst>
              <a:ext uri="{FF2B5EF4-FFF2-40B4-BE49-F238E27FC236}">
                <a16:creationId xmlns:a16="http://schemas.microsoft.com/office/drawing/2014/main" id="{E9A229AA-7CC5-4259-9F5B-6D081ED81C8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 algn="ctr">
              <a:defRPr sz="3200"/>
            </a:lvl1pPr>
          </a:lstStyle>
          <a:p>
            <a:pPr lvl="0"/>
            <a:r>
              <a:rPr lang="ja-JP" altLang="en-US" noProof="0"/>
              <a:t>マスタ タイトルの書式設定</a:t>
            </a:r>
          </a:p>
        </p:txBody>
      </p:sp>
      <p:sp>
        <p:nvSpPr>
          <p:cNvPr id="27656" name="AutoShape 8">
            <a:extLst>
              <a:ext uri="{FF2B5EF4-FFF2-40B4-BE49-F238E27FC236}">
                <a16:creationId xmlns:a16="http://schemas.microsoft.com/office/drawing/2014/main" id="{FE9F9483-1DC0-405A-B85E-433FE822408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705600"/>
            <a:ext cx="9144000" cy="152400"/>
          </a:xfrm>
          <a:prstGeom prst="roundRect">
            <a:avLst>
              <a:gd name="adj" fmla="val 5528"/>
            </a:avLst>
          </a:prstGeom>
          <a:gradFill rotWithShape="0">
            <a:gsLst>
              <a:gs pos="0">
                <a:srgbClr val="FFFFFF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accent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60" name="Rectangle 12">
            <a:extLst>
              <a:ext uri="{FF2B5EF4-FFF2-40B4-BE49-F238E27FC236}">
                <a16:creationId xmlns:a16="http://schemas.microsoft.com/office/drawing/2014/main" id="{557405E9-E983-4782-BF7C-81F1BB3E30A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938" y="762000"/>
            <a:ext cx="9144000" cy="152400"/>
          </a:xfrm>
          <a:prstGeom prst="rect">
            <a:avLst/>
          </a:prstGeom>
          <a:gradFill rotWithShape="0">
            <a:gsLst>
              <a:gs pos="0">
                <a:srgbClr val="6666FF"/>
              </a:gs>
              <a:gs pos="100000">
                <a:schemeClr val="tx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63" name="Rectangle 15">
            <a:extLst>
              <a:ext uri="{FF2B5EF4-FFF2-40B4-BE49-F238E27FC236}">
                <a16:creationId xmlns:a16="http://schemas.microsoft.com/office/drawing/2014/main" id="{96833B5B-EFE8-4D21-8A9F-243DE9BEDB2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77397FF-6094-4954-9EE3-F0A7BB23B0AE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79E1547-186F-4C72-8461-BD4690B9E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51ABE91-2393-435E-A7D6-99EB50DC01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CE3B37D-1648-4997-B1FE-26ED88DEDDA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BB812E3-8729-47DF-A606-50952C86E40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15701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810D518-DEE9-42E1-AC36-C49650149E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743700" y="152400"/>
            <a:ext cx="2171700" cy="602456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FAF6806-54E5-4BA8-880A-A29D74CD67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362700" cy="6024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8401C25-EF57-4741-9630-3ACCA89264F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113BDF1-3217-4546-8180-823B7A59C46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88300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A186467-8A7A-4361-8032-6EB21EE5D6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22C7DB1-AFB1-4621-B30B-1CA6D10B3B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1EC53A9-B337-44F1-A61C-6E82083396D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91150D9-EEC4-4156-945A-7E5F39EB7EC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50436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BF832C-89CB-4E82-8571-92C6E430D7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D93E11A-7A82-443F-A679-1619E3CD00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6B52152-E255-4ECD-B83C-43B80D4F0EB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A059B90-9C8A-4D85-8AD0-9E837A2E969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51030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F9E8919-2380-4E1F-920F-B65B71850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36F9D60-4D83-47A0-A9A9-7D5AE7A410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352A711-AEF3-4E77-A9EC-BB2DC35FC5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48A61CC-4C1B-48C7-8B91-80615F9BFD9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A39AE1D-D081-4270-B2B4-C2BB801416E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94071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1DDCF00-2085-42C8-84B7-C6AD71938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7649484-95F9-473F-B6DD-1665555E89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00808CD-65E8-49F9-9DF4-FAF89DBDD1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D45CCE9-6D3B-43F6-A488-4518940994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39BA636-B0B4-4F17-B6FE-9BF4F08D7F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BC4016C-BDEA-4A89-9619-075FA5CE16A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9DF7E30-0DA4-43F5-AA75-1F81093910F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58638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C7B688-287A-4B8D-B77C-27ADF7153E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B8E6A3D-DC37-4D6C-BF50-6E86B5F65A2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530152B-B1D3-43BA-8328-9EE1FB566F2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23032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70EEBFBB-84DC-4071-A1D8-4954EB1F282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2899A5B-0320-4F20-A902-9F53EB3F755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19140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28CFDD-7A97-43E3-AB12-F800D712BC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81E7C5E-7865-4CCB-97F5-FBAB2FF69C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B21E902-4CE6-410E-ACE7-1D93077AC0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52F678A-9F4D-43E1-965D-9EC861C116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6E37A3D-097A-477B-BECA-31087DB57D9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78541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B375A2-5D5F-4619-801B-419BC71EC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06C814E9-DD12-435E-91F3-4270AF432F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7D0AE2A-6D6E-45A4-843B-C016381F65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F63C641-C36A-4066-B644-0C62E1832B1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DE31E7E-CB0C-4208-B560-38EBF3B6934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41311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0" name="Rectangle 26">
            <a:extLst>
              <a:ext uri="{FF2B5EF4-FFF2-40B4-BE49-F238E27FC236}">
                <a16:creationId xmlns:a16="http://schemas.microsoft.com/office/drawing/2014/main" id="{B79C5A4D-7664-48F8-897C-14765B66815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938" y="0"/>
            <a:ext cx="9144000" cy="762000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40" name="Rectangle 16">
            <a:extLst>
              <a:ext uri="{FF2B5EF4-FFF2-40B4-BE49-F238E27FC236}">
                <a16:creationId xmlns:a16="http://schemas.microsoft.com/office/drawing/2014/main" id="{7AD64AD4-2D99-4E71-8C47-A30429CDB9C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90500" y="114300"/>
            <a:ext cx="8763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endParaRPr lang="ja-JP" altLang="ja-JP" b="1">
              <a:solidFill>
                <a:schemeClr val="bg1"/>
              </a:solidFill>
            </a:endParaRPr>
          </a:p>
        </p:txBody>
      </p:sp>
      <p:sp>
        <p:nvSpPr>
          <p:cNvPr id="1042" name="Rectangle 18">
            <a:extLst>
              <a:ext uri="{FF2B5EF4-FFF2-40B4-BE49-F238E27FC236}">
                <a16:creationId xmlns:a16="http://schemas.microsoft.com/office/drawing/2014/main" id="{A88556B9-D3FB-43CD-830B-671F32996E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45" name="AutoShape 21">
            <a:extLst>
              <a:ext uri="{FF2B5EF4-FFF2-40B4-BE49-F238E27FC236}">
                <a16:creationId xmlns:a16="http://schemas.microsoft.com/office/drawing/2014/main" id="{37F35F4C-F215-4E3A-9375-4A53D6DCAED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705600"/>
            <a:ext cx="9144000" cy="152400"/>
          </a:xfrm>
          <a:prstGeom prst="roundRect">
            <a:avLst>
              <a:gd name="adj" fmla="val 5528"/>
            </a:avLst>
          </a:prstGeom>
          <a:gradFill rotWithShape="0">
            <a:gsLst>
              <a:gs pos="0">
                <a:srgbClr val="FFFFFF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accent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54" name="Rectangle 30">
            <a:extLst>
              <a:ext uri="{FF2B5EF4-FFF2-40B4-BE49-F238E27FC236}">
                <a16:creationId xmlns:a16="http://schemas.microsoft.com/office/drawing/2014/main" id="{522B2DF2-EEC0-4032-B2C4-44EE40BC802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938" y="762000"/>
            <a:ext cx="9144000" cy="152400"/>
          </a:xfrm>
          <a:prstGeom prst="rect">
            <a:avLst/>
          </a:prstGeom>
          <a:gradFill rotWithShape="0">
            <a:gsLst>
              <a:gs pos="0">
                <a:srgbClr val="6666FF"/>
              </a:gs>
              <a:gs pos="100000">
                <a:schemeClr val="tx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55" name="Rectangle 31">
            <a:extLst>
              <a:ext uri="{FF2B5EF4-FFF2-40B4-BE49-F238E27FC236}">
                <a16:creationId xmlns:a16="http://schemas.microsoft.com/office/drawing/2014/main" id="{D0341047-7043-4CCD-AB7F-E9FDA4562E8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10600" y="6550025"/>
            <a:ext cx="5334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BF12846-E20D-4C00-A1A0-04F087CABA56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kumimoji="1" sz="20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2000">
          <a:solidFill>
            <a:schemeClr val="tx1"/>
          </a:solidFill>
          <a:latin typeface="Times New Roman" panose="02020603050405020304" pitchFamily="18" charset="0"/>
          <a:ea typeface="ＭＳ Ｐゴシック" panose="020B0600070205080204" pitchFamily="50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2000">
          <a:solidFill>
            <a:schemeClr val="tx1"/>
          </a:solidFill>
          <a:latin typeface="Times New Roman" panose="02020603050405020304" pitchFamily="18" charset="0"/>
          <a:ea typeface="ＭＳ Ｐゴシック" panose="020B0600070205080204" pitchFamily="50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2000">
          <a:solidFill>
            <a:schemeClr val="tx1"/>
          </a:solidFill>
          <a:latin typeface="Times New Roman" panose="02020603050405020304" pitchFamily="18" charset="0"/>
          <a:ea typeface="ＭＳ Ｐゴシック" panose="020B0600070205080204" pitchFamily="50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2000">
          <a:solidFill>
            <a:schemeClr val="tx1"/>
          </a:solidFill>
          <a:latin typeface="Times New Roman" panose="02020603050405020304" pitchFamily="18" charset="0"/>
          <a:ea typeface="ＭＳ Ｐゴシック" panose="020B0600070205080204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2000">
          <a:solidFill>
            <a:schemeClr val="tx1"/>
          </a:solidFill>
          <a:latin typeface="Times New Roman" panose="02020603050405020304" pitchFamily="18" charset="0"/>
          <a:ea typeface="ＭＳ Ｐゴシック" panose="020B0600070205080204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2000">
          <a:solidFill>
            <a:schemeClr val="tx1"/>
          </a:solidFill>
          <a:latin typeface="Times New Roman" panose="02020603050405020304" pitchFamily="18" charset="0"/>
          <a:ea typeface="ＭＳ Ｐゴシック" panose="020B0600070205080204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2000">
          <a:solidFill>
            <a:schemeClr val="tx1"/>
          </a:solidFill>
          <a:latin typeface="Times New Roman" panose="02020603050405020304" pitchFamily="18" charset="0"/>
          <a:ea typeface="ＭＳ Ｐゴシック" panose="020B0600070205080204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2000">
          <a:solidFill>
            <a:schemeClr val="tx1"/>
          </a:solidFill>
          <a:latin typeface="Times New Roman" panose="02020603050405020304" pitchFamily="18" charset="0"/>
          <a:ea typeface="ＭＳ Ｐゴシック" panose="020B0600070205080204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akeru-p.com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5">
            <a:extLst>
              <a:ext uri="{FF2B5EF4-FFF2-40B4-BE49-F238E27FC236}">
                <a16:creationId xmlns:a16="http://schemas.microsoft.com/office/drawing/2014/main" id="{3AF327B7-3161-4D27-A671-7BAC059DEF5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72E8C0DC-59CA-4273-AAF6-36DD6664B0E7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29698" name="Rectangle 2">
            <a:extLst>
              <a:ext uri="{FF2B5EF4-FFF2-40B4-BE49-F238E27FC236}">
                <a16:creationId xmlns:a16="http://schemas.microsoft.com/office/drawing/2014/main" id="{3CB0064C-38A2-4F86-B214-02FFA11108F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b="1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実践的！！</a:t>
            </a:r>
            <a:br>
              <a:rPr lang="ja-JP" altLang="en-US" b="1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</a:br>
            <a:r>
              <a:rPr lang="ja-JP" altLang="en-US" b="1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パワーポイントの上手な使い方</a:t>
            </a:r>
            <a:endParaRPr lang="ja-JP" altLang="en-US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9700" name="Rectangle 4">
            <a:extLst>
              <a:ext uri="{FF2B5EF4-FFF2-40B4-BE49-F238E27FC236}">
                <a16:creationId xmlns:a16="http://schemas.microsoft.com/office/drawing/2014/main" id="{E9BE5A20-66A5-44A6-BBCF-6526CE8A1C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4114800"/>
            <a:ext cx="7772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06000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lang="en-US" altLang="ja-JP" sz="200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9999.99.99</a:t>
            </a:r>
          </a:p>
        </p:txBody>
      </p:sp>
      <p:sp>
        <p:nvSpPr>
          <p:cNvPr id="29701" name="Rectangle 5">
            <a:extLst>
              <a:ext uri="{FF2B5EF4-FFF2-40B4-BE49-F238E27FC236}">
                <a16:creationId xmlns:a16="http://schemas.microsoft.com/office/drawing/2014/main" id="{2CF473CD-ABF1-4BC3-B7F8-914728A054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4953000"/>
            <a:ext cx="7772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06000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lang="ja-JP" altLang="en-US" sz="200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株式会社○○○○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1">
            <a:extLst>
              <a:ext uri="{FF2B5EF4-FFF2-40B4-BE49-F238E27FC236}">
                <a16:creationId xmlns:a16="http://schemas.microsoft.com/office/drawing/2014/main" id="{4F6ED7ED-F5BC-49AE-9BB3-B1F151C8B0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3F186-423E-43D8-AE43-90C77891F7BB}" type="slidenum">
              <a:rPr lang="en-US" altLang="ja-JP"/>
              <a:pPr/>
              <a:t>2</a:t>
            </a:fld>
            <a:endParaRPr lang="en-US" altLang="ja-JP"/>
          </a:p>
        </p:txBody>
      </p:sp>
      <p:sp>
        <p:nvSpPr>
          <p:cNvPr id="14349" name="Rectangle 13">
            <a:extLst>
              <a:ext uri="{FF2B5EF4-FFF2-40B4-BE49-F238E27FC236}">
                <a16:creationId xmlns:a16="http://schemas.microsoft.com/office/drawing/2014/main" id="{6C2268A2-928A-48A6-9D1F-FE45D492C53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ja-JP" altLang="en-US" b="1">
                <a:ea typeface="HGP創英角ｺﾞｼｯｸUB" panose="020B0900000000000000" pitchFamily="50" charset="-128"/>
              </a:rPr>
              <a:t>実践的！！パワーポイントの上手な使い方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ー 1">
            <a:extLst>
              <a:ext uri="{FF2B5EF4-FFF2-40B4-BE49-F238E27FC236}">
                <a16:creationId xmlns:a16="http://schemas.microsoft.com/office/drawing/2014/main" id="{65EB321D-7001-4EEB-BA98-39DEB3287D4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A4BEF9-4A76-46F1-94F8-455B5A8801C1}" type="slidenum">
              <a:rPr lang="en-US" altLang="ja-JP"/>
              <a:pPr/>
              <a:t>3</a:t>
            </a:fld>
            <a:endParaRPr lang="en-US" altLang="ja-JP"/>
          </a:p>
        </p:txBody>
      </p:sp>
      <p:sp>
        <p:nvSpPr>
          <p:cNvPr id="30725" name="Line 5">
            <a:extLst>
              <a:ext uri="{FF2B5EF4-FFF2-40B4-BE49-F238E27FC236}">
                <a16:creationId xmlns:a16="http://schemas.microsoft.com/office/drawing/2014/main" id="{0A9C1310-B2E9-4E5D-9D34-995B117101B1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2060575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736" name="WordArt 16">
            <a:hlinkClick r:id="rId2"/>
            <a:extLst>
              <a:ext uri="{FF2B5EF4-FFF2-40B4-BE49-F238E27FC236}">
                <a16:creationId xmlns:a16="http://schemas.microsoft.com/office/drawing/2014/main" id="{52737C95-A64E-4329-A80A-0CC43FF3DC35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71500" y="2781300"/>
            <a:ext cx="8001000" cy="4889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ja-JP" altLang="en-US" sz="4400" b="1" kern="10">
                <a:ln w="19050">
                  <a:solidFill>
                    <a:schemeClr val="bg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3366"/>
                    </a:gs>
                    <a:gs pos="100000">
                      <a:srgbClr val="FF6600"/>
                    </a:gs>
                  </a:gsLst>
                  <a:lin ang="0" scaled="1"/>
                </a:gra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実践的！！パワーポイントの上手な使い方</a:t>
            </a:r>
          </a:p>
        </p:txBody>
      </p:sp>
      <p:sp>
        <p:nvSpPr>
          <p:cNvPr id="30737" name="WordArt 17">
            <a:hlinkClick r:id="rId2"/>
            <a:extLst>
              <a:ext uri="{FF2B5EF4-FFF2-40B4-BE49-F238E27FC236}">
                <a16:creationId xmlns:a16="http://schemas.microsoft.com/office/drawing/2014/main" id="{4E3E5A77-368F-496D-AF25-2ED132D49C7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71500" y="1916113"/>
            <a:ext cx="2305050" cy="360362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ja-JP" sz="3600" b="1" kern="10">
                <a:ln w="19050">
                  <a:solidFill>
                    <a:schemeClr val="bg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3366"/>
                    </a:gs>
                    <a:gs pos="100000">
                      <a:srgbClr val="FF6600"/>
                    </a:gs>
                  </a:gsLst>
                  <a:lin ang="0" scaled="1"/>
                </a:gradFill>
                <a:latin typeface="Arial Black" panose="020B0A04020102020204" pitchFamily="34" charset="0"/>
              </a:rPr>
              <a:t>Powerd by</a:t>
            </a:r>
            <a:endParaRPr lang="ja-JP" altLang="en-US" sz="3600" b="1" kern="10">
              <a:ln w="19050">
                <a:solidFill>
                  <a:schemeClr val="bg2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003366"/>
                  </a:gs>
                  <a:gs pos="100000">
                    <a:srgbClr val="FF6600"/>
                  </a:gs>
                </a:gsLst>
                <a:lin ang="0" scaled="1"/>
              </a:gradFill>
              <a:latin typeface="Arial Black" panose="020B0A04020102020204" pitchFamily="34" charset="0"/>
            </a:endParaRPr>
          </a:p>
        </p:txBody>
      </p:sp>
      <p:sp>
        <p:nvSpPr>
          <p:cNvPr id="30738" name="WordArt 18">
            <a:hlinkClick r:id="rId2"/>
            <a:extLst>
              <a:ext uri="{FF2B5EF4-FFF2-40B4-BE49-F238E27FC236}">
                <a16:creationId xmlns:a16="http://schemas.microsoft.com/office/drawing/2014/main" id="{43E23845-0D0F-41AD-AE11-0C77CC0B4E6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76263" y="3716338"/>
            <a:ext cx="7991475" cy="576262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ja-JP" sz="3600" b="1" kern="10">
                <a:ln w="19050">
                  <a:solidFill>
                    <a:schemeClr val="bg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3366"/>
                    </a:gs>
                    <a:gs pos="100000">
                      <a:srgbClr val="FF6600"/>
                    </a:gs>
                  </a:gsLst>
                  <a:lin ang="0" scaled="1"/>
                </a:gradFill>
                <a:latin typeface="Arial Black" panose="020B0A04020102020204" pitchFamily="34" charset="0"/>
              </a:rPr>
              <a:t>http://www.jissen-p.com</a:t>
            </a:r>
            <a:endParaRPr lang="ja-JP" altLang="en-US" sz="3600" b="1" kern="10">
              <a:ln w="19050">
                <a:solidFill>
                  <a:schemeClr val="bg2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003366"/>
                  </a:gs>
                  <a:gs pos="100000">
                    <a:srgbClr val="FF6600"/>
                  </a:gs>
                </a:gsLst>
                <a:lin ang="0" scaled="1"/>
              </a:gradFill>
              <a:latin typeface="Arial Black" panose="020B0A040201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</TotalTime>
  <Words>44</Words>
  <Application>Microsoft Office PowerPoint</Application>
  <PresentationFormat>画面に合わせる (4:3)</PresentationFormat>
  <Paragraphs>10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Times New Roman</vt:lpstr>
      <vt:lpstr>ＭＳ Ｐゴシック</vt:lpstr>
      <vt:lpstr>ＭＳ Ｐ明朝</vt:lpstr>
      <vt:lpstr>HGP創英角ｺﾞｼｯｸUB</vt:lpstr>
      <vt:lpstr>標準デザイン</vt:lpstr>
      <vt:lpstr>実践的！！ パワーポイントの上手な使い方</vt:lpstr>
      <vt:lpstr>実践的！！パワーポイントの上手な使い方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sugita</dc:creator>
  <cp:lastModifiedBy>ksugita</cp:lastModifiedBy>
  <cp:revision>35</cp:revision>
  <dcterms:created xsi:type="dcterms:W3CDTF">2003-09-19T19:03:22Z</dcterms:created>
  <dcterms:modified xsi:type="dcterms:W3CDTF">2020-01-07T03:45:14Z</dcterms:modified>
</cp:coreProperties>
</file>