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6" r:id="rId3"/>
    <p:sldId id="268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1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756CDC3-088C-48E1-B536-6B82DE6788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DA13A9D-EF20-4F43-B1FA-DFB0822388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BAB3BAE1-E512-4D68-A0D0-B6381817EE4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4CAA7FDC-8C2F-4E33-B6B3-DF2D56EA26C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BCBAC300-78F0-4241-BAA2-4FC891AADD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D1DFB579-DE23-4CCE-822A-26835E1E50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68DE9A-0241-48C7-B0D0-9EBF251358F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06234B0-6ABB-4445-8BB7-46CB485F61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39000" y="0"/>
            <a:ext cx="1905000" cy="533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rgbClr val="33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734B237-E1FE-404D-A634-65A2E7AEE4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36738" y="6781800"/>
            <a:ext cx="7315200" cy="762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F4B298EB-AA98-4801-A5BA-94136D0F7D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6781800"/>
            <a:ext cx="1905000" cy="76200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EF2E4765-F482-46A1-A50C-EAEFD8E06F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048AD072-115F-4144-AF1A-DB8A138201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72390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78000" anchor="ctr"/>
          <a:lstStyle/>
          <a:p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C354C3AB-BB69-4768-958D-2E1F77A1EB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7FC33174-0072-4F42-8A1D-65FDAEE57A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67B9AE-9112-4470-827B-DB7D7708BB2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A41460-54AD-4FF0-A4B6-C9D1D7FD5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126384-C2E3-4A50-A938-6074A7E10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8D1AC2-52D1-4CA2-8B0B-89FE0130D1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BC2FF4-2BFA-4E16-949C-67CA9E173F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9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8C360F-488F-4C07-A3BD-6092044DE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65938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F82B75-7467-4AB1-97AA-2AEB5D09C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938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B8E684-B847-458A-8F09-368FB9F380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5A54F8-62F5-480F-87E7-30560AE0B8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87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C746A-994F-4320-A7BA-03656B2D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C39643-3FD2-4978-890D-01EBBE6E3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4F17B8-9F29-4AC9-8938-F48BB18518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D6A4A7-0440-421D-81CC-C17349D4D4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27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8B51D5-D08F-46ED-A5C8-C641A7D37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4239F0-652A-4329-973B-F56F4FEBA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8E176E-9958-46D2-B96F-05B361D346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62AA1F-9828-4468-A9BB-BB4F475B42C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573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73C96-840C-47D2-83F7-F83C5073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579171-F48C-4CDE-B092-814466D83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0C83E5-DCF2-418F-BAE0-614198160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CA57416-4F02-4E64-BF95-53FFC487E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064083-C15B-44D9-AE09-CEF6CE3F3B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880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F7C7B6-3C6D-4B0E-A8B5-D95D36DB4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A354F3-1143-4359-8C67-B1D0ACC92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071676-8A34-470D-9D85-F8A9F09CA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95BBB1-B5DE-4EAE-881C-0DDC6F8E2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1616522-9C3A-4A08-A58D-B4756CF42F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516939-08EC-4841-A5EF-ACC37B79D1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1500B9-6208-4561-8893-B44D958607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33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9E9597-F259-4199-B550-608A178A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8AD5B7-2E57-4182-8C2B-DDF2D8229B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C4717-1A06-4F23-B61E-CCEBD436E2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226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14F23AA-7325-4905-B053-2B0489E48F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189880-58C3-4C88-BC59-EA625F9873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05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327F8C-0AFD-4E28-A6C4-DA0F8F2B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26D056-B9B7-4AF8-B778-0F76A8145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23B8FD-C562-4186-BAB5-95E3BE92E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B960ED-0976-408D-95FA-5B5B79F2B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02186A-D015-405C-A670-283F5A26D6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782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0E47EA-6C70-406E-9129-62208C67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0F927CA-71DF-4987-A14C-18439FFCB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E60463-0FDB-4CD9-A310-56340EAC2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D2C939-CA38-44EA-BF2C-ED0A00DA46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D6251B-636E-4D9F-955C-068272E52D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908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>
            <a:extLst>
              <a:ext uri="{FF2B5EF4-FFF2-40B4-BE49-F238E27FC236}">
                <a16:creationId xmlns:a16="http://schemas.microsoft.com/office/drawing/2014/main" id="{A9331DBE-DF27-4283-B985-C11A01160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938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120623D0-EB7E-49C7-87B3-24B5CF2F36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533400"/>
            <a:ext cx="9144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2208E81D-D330-47B7-B0FA-D539690EE3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7C8F22-C3BD-4CB9-9760-2EEB8C6F7FF5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2E17CFA7-9772-4F97-8230-8A8FC1D90B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239000" y="0"/>
            <a:ext cx="1905000" cy="533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rgbClr val="33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1" name="Rectangle 17">
            <a:extLst>
              <a:ext uri="{FF2B5EF4-FFF2-40B4-BE49-F238E27FC236}">
                <a16:creationId xmlns:a16="http://schemas.microsoft.com/office/drawing/2014/main" id="{8B4BD125-B499-43F2-A45E-E220C6392F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7239000" cy="533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78000" anchor="ctr"/>
          <a:lstStyle/>
          <a:p>
            <a:endParaRPr lang="ja-JP" altLang="ja-JP" sz="2000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F8D3DCE0-AF55-4887-9090-38C207FEA0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36738" y="6781800"/>
            <a:ext cx="7315200" cy="762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3" name="Rectangle 19">
            <a:extLst>
              <a:ext uri="{FF2B5EF4-FFF2-40B4-BE49-F238E27FC236}">
                <a16:creationId xmlns:a16="http://schemas.microsoft.com/office/drawing/2014/main" id="{15CD1EF1-0D57-46B4-9573-30F275E924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6781800"/>
            <a:ext cx="1905000" cy="76200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100000">
                <a:srgbClr val="0000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bg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E53166D1-02C0-43BF-8219-6BB54005D0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F0357AC-A9FB-4F4B-91AA-E7B989355744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D5AB564-8795-4BBE-86B1-C75E19114E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/>
              <a:t>実践的！！</a:t>
            </a:r>
            <a:br>
              <a:rPr lang="ja-JP" altLang="en-US" b="1"/>
            </a:br>
            <a:r>
              <a:rPr lang="ja-JP" altLang="en-US" b="1"/>
              <a:t>パワーポイントの上手な使い方</a:t>
            </a:r>
            <a:endParaRPr lang="ja-JP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1E701453-4E6B-4F3C-AF45-0F1BD9A27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F0E1A5F7-DDA1-4767-8665-D5055CCA4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B1AECF33-B785-44F8-84E0-E7A241E2BB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95A7-56AD-4D4A-9C74-C99697D744FF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17012E48-FBDA-446C-BFF2-029807DBBA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/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259A6625-AADC-49AD-956C-5C729AD4C5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E1F7D-3B60-4161-BCC1-6BA30A08080E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1759" name="WordArt 15">
            <a:hlinkClick r:id="rId2"/>
            <a:extLst>
              <a:ext uri="{FF2B5EF4-FFF2-40B4-BE49-F238E27FC236}">
                <a16:creationId xmlns:a16="http://schemas.microsoft.com/office/drawing/2014/main" id="{CA6FBF2D-A3D6-49BD-B9A5-422D904E76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1760" name="WordArt 16">
            <a:hlinkClick r:id="rId2"/>
            <a:extLst>
              <a:ext uri="{FF2B5EF4-FFF2-40B4-BE49-F238E27FC236}">
                <a16:creationId xmlns:a16="http://schemas.microsoft.com/office/drawing/2014/main" id="{8EF93620-2AB3-4FEA-8C09-44E2DA8093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1761" name="WordArt 17">
            <a:hlinkClick r:id="rId2"/>
            <a:extLst>
              <a:ext uri="{FF2B5EF4-FFF2-40B4-BE49-F238E27FC236}">
                <a16:creationId xmlns:a16="http://schemas.microsoft.com/office/drawing/2014/main" id="{51992F04-15BE-4C98-BDDF-FC3CA3A53D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HGP創英角ｺﾞｼｯｸUB</vt:lpstr>
      <vt:lpstr>ＭＳ Ｐ明朝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32</cp:revision>
  <dcterms:created xsi:type="dcterms:W3CDTF">2003-09-19T19:03:22Z</dcterms:created>
  <dcterms:modified xsi:type="dcterms:W3CDTF">2020-01-07T03:46:00Z</dcterms:modified>
</cp:coreProperties>
</file>