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278" r:id="rId3"/>
    <p:sldId id="28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1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5286A42-AF5B-4C6C-84A8-CC5F9037FE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12891C3-7962-4B04-8440-A2F969F154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812AD2A-431F-475A-AE4F-E7508FE9EFA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1CB89AB-1A3C-4C83-8F6D-7E891C194A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2115650C-16CE-4BD4-B502-59ED1025A0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CC6F0D66-7CB7-443F-8672-FB110F8817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3E7F3E-BE35-4023-9121-21FFEE434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C4609C2-CB3B-45B4-AB19-2229051E1C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tIns="828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28675" name="Freeform 3">
            <a:extLst>
              <a:ext uri="{FF2B5EF4-FFF2-40B4-BE49-F238E27FC236}">
                <a16:creationId xmlns:a16="http://schemas.microsoft.com/office/drawing/2014/main" id="{72792772-B839-4EDA-8A41-15412E05BA2D}"/>
              </a:ext>
            </a:extLst>
          </p:cNvPr>
          <p:cNvSpPr>
            <a:spLocks/>
          </p:cNvSpPr>
          <p:nvPr userDrawn="1"/>
        </p:nvSpPr>
        <p:spPr bwMode="auto">
          <a:xfrm>
            <a:off x="76200" y="76200"/>
            <a:ext cx="9067800" cy="457200"/>
          </a:xfrm>
          <a:custGeom>
            <a:avLst/>
            <a:gdLst>
              <a:gd name="T0" fmla="*/ 0 w 2064"/>
              <a:gd name="T1" fmla="*/ 288 h 288"/>
              <a:gd name="T2" fmla="*/ 0 w 2064"/>
              <a:gd name="T3" fmla="*/ 0 h 288"/>
              <a:gd name="T4" fmla="*/ 2064 w 2064"/>
              <a:gd name="T5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4" h="288">
                <a:moveTo>
                  <a:pt x="0" y="288"/>
                </a:moveTo>
                <a:lnTo>
                  <a:pt x="0" y="0"/>
                </a:lnTo>
                <a:lnTo>
                  <a:pt x="2064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68D53EFF-BB99-4877-8B5A-6B286D9E0A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A6B7FF79-E83D-4149-B872-61DA3D4E0FA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6200" y="0"/>
            <a:ext cx="0" cy="53340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216A1F9C-AB26-476B-8262-33B88CB1101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50DCD50F-B525-4BA9-9D82-9198029B24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953000" y="457200"/>
            <a:ext cx="41910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0CAAFA8D-1409-402C-AD51-4BE3863F8A5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067800" y="0"/>
            <a:ext cx="0" cy="53340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4D795BFE-CA39-4724-9E3E-68220B861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02FC33D7-D73C-4053-8657-C2AFDDCBFF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05F7F4A-5E10-484B-B2A8-1E22EFD0C5F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F06F87-73C3-4A39-80CF-C5B33BBD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F622E4-D88C-4A62-8A01-C30497D0F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9A5007-0E04-43B9-A40C-BCD0A0A2AB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5ABCF3-A64B-410D-9381-714B6B7793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122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C9B2BE-9550-4EDF-91DC-A58B3A06B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61175" y="0"/>
            <a:ext cx="2282825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907E01-B5E5-4925-BEB9-EB6C5392A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938" y="0"/>
            <a:ext cx="6700837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D893F5-5227-4EBC-964E-AAC433263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706812-9EFC-4427-80A0-772732F8E8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463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C616E-FB08-4C25-A5FF-462F2156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2D66AA-D7C7-409A-A2AF-921B10BA7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3620A8-A153-4428-91BB-FCA3C58EDE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180DCD-6F99-4F8B-8A9E-935DF51340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572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37E72-4783-495D-BC39-4D8F13CC2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256C75-F9B4-4DBB-ABBB-12C1EDFBC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2B5F18-9C0D-4071-B387-F2D2A18AC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DB4F79-ED33-42CD-8C17-75C77CC77F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509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A91A7-1ACB-4169-A937-7684A5B5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566BC8-88C9-45E5-B2DA-8F20D8AB8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760EB4-BF6D-4D54-ACCC-CCB21D6EB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4EB2F3-8957-4CC3-AF00-9B0EF143EB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806026-BCBD-4250-BF8F-60F8510856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67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DA544F-4DAF-4DF9-8BEE-560EEBFE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4A1530-0C5C-4BF7-9229-9007D311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2641B2-958B-47A6-96B7-3F2FBB401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E903B9-DDBD-4E45-9726-A76EDA77E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43C2CAA-A3FA-4FB4-AFB1-EE965E4EE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AD7DD6-97EF-482E-8697-17D09CF04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2BC603-8160-4196-929D-DF8CA2B52E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85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03F20-C7DB-41D2-BB41-89852CD6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2AB284-4F99-4397-A7BA-CFEA4E3890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0C969-3393-4DBC-BA8C-0BEF2EFBF3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89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C2E48F9-4C5D-4E1D-8B57-C481F2444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046C70-8332-414A-90C7-3001EDD4F7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85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6FF6D-11E3-4F1A-A0F4-E74A015D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DF87D-7A5C-49FD-B4E4-54A3860BF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5F61A1-F342-4839-B053-3EF91A90B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D91D62-2220-4CE9-8EAA-91043EDA76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27325-3D4F-49B6-993D-D2075536BB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67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16F78-F78E-4B8E-8609-BD9CB4CC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15C6CA-5683-4B7E-A899-E09EB7253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84E6A0-D40F-40AD-9710-B15A7F55D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4BB2FB-6F19-4A71-B442-0262A844CE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5F735D-436D-4C67-93E2-3EB28E141F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459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09118A3-2176-4326-B2D8-6A6B4E4301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tIns="828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745D6193-AC3E-4238-82B5-ABA2D12B4C26}"/>
              </a:ext>
            </a:extLst>
          </p:cNvPr>
          <p:cNvSpPr>
            <a:spLocks/>
          </p:cNvSpPr>
          <p:nvPr userDrawn="1"/>
        </p:nvSpPr>
        <p:spPr bwMode="auto">
          <a:xfrm>
            <a:off x="76200" y="76200"/>
            <a:ext cx="9067800" cy="457200"/>
          </a:xfrm>
          <a:custGeom>
            <a:avLst/>
            <a:gdLst>
              <a:gd name="T0" fmla="*/ 0 w 2064"/>
              <a:gd name="T1" fmla="*/ 288 h 288"/>
              <a:gd name="T2" fmla="*/ 0 w 2064"/>
              <a:gd name="T3" fmla="*/ 0 h 288"/>
              <a:gd name="T4" fmla="*/ 2064 w 2064"/>
              <a:gd name="T5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4" h="288">
                <a:moveTo>
                  <a:pt x="0" y="288"/>
                </a:moveTo>
                <a:lnTo>
                  <a:pt x="0" y="0"/>
                </a:lnTo>
                <a:lnTo>
                  <a:pt x="2064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78D401DE-22C7-4F70-84AF-DC769F4C12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113" y="533400"/>
            <a:ext cx="9132887" cy="144463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56A3751D-C342-4A2A-8A85-FF6996BF688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6200" y="0"/>
            <a:ext cx="0" cy="53340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76F9655B-0D54-4C1B-8603-30684DBCF34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Line 12">
            <a:extLst>
              <a:ext uri="{FF2B5EF4-FFF2-40B4-BE49-F238E27FC236}">
                <a16:creationId xmlns:a16="http://schemas.microsoft.com/office/drawing/2014/main" id="{CC28A441-D87B-45AF-A102-F762597A78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953000" y="457200"/>
            <a:ext cx="41910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7" name="Line 13">
            <a:extLst>
              <a:ext uri="{FF2B5EF4-FFF2-40B4-BE49-F238E27FC236}">
                <a16:creationId xmlns:a16="http://schemas.microsoft.com/office/drawing/2014/main" id="{8CF8F7E4-9381-47E3-9CD8-6C3A87081AA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067800" y="0"/>
            <a:ext cx="0" cy="53340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DFC40933-921E-4D06-AF1F-DAF1C1EAC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938" y="0"/>
            <a:ext cx="91360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38AB9026-54E5-4BCB-BCF5-D70622DBB8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46DC0E-3477-4AD9-A8E1-C87BE3B1BED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>
            <a:extLst>
              <a:ext uri="{FF2B5EF4-FFF2-40B4-BE49-F238E27FC236}">
                <a16:creationId xmlns:a16="http://schemas.microsoft.com/office/drawing/2014/main" id="{1DBAB419-5579-42AF-8972-240129D37D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51EA674-3C7D-43FC-AF9B-1F5F793F9E6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FC8F0EC-AE63-4113-B85B-71DDCECDA9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D8B727C-91FE-4998-9B3F-C5A01E7B3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3D421EE-4EF3-4DE4-A0BA-1FFE6A215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49F58CBE-E78D-4BDB-A738-97ACEE8483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FF027-E011-4B09-89F3-E721E229B23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D2E76CB-A515-4D58-BCB1-3B53D2A68A4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6F871C0E-82C2-48F0-A560-B62F4DC29F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5B972-FDA6-4E58-A28A-301C3541AA7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83" name="WordArt 15">
            <a:hlinkClick r:id="rId2"/>
            <a:extLst>
              <a:ext uri="{FF2B5EF4-FFF2-40B4-BE49-F238E27FC236}">
                <a16:creationId xmlns:a16="http://schemas.microsoft.com/office/drawing/2014/main" id="{924D68A3-F7F6-4C4D-ADE1-1668ACB158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2784" name="WordArt 16">
            <a:hlinkClick r:id="rId2"/>
            <a:extLst>
              <a:ext uri="{FF2B5EF4-FFF2-40B4-BE49-F238E27FC236}">
                <a16:creationId xmlns:a16="http://schemas.microsoft.com/office/drawing/2014/main" id="{7B9C2FD9-1EE0-48E0-B4FB-1C330D7770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2785" name="WordArt 17">
            <a:hlinkClick r:id="rId2"/>
            <a:extLst>
              <a:ext uri="{FF2B5EF4-FFF2-40B4-BE49-F238E27FC236}">
                <a16:creationId xmlns:a16="http://schemas.microsoft.com/office/drawing/2014/main" id="{673A9F23-2221-42CF-853B-9F97D96701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29</cp:revision>
  <dcterms:created xsi:type="dcterms:W3CDTF">2003-09-19T19:03:22Z</dcterms:created>
  <dcterms:modified xsi:type="dcterms:W3CDTF">2020-01-07T03:46:14Z</dcterms:modified>
</cp:coreProperties>
</file>