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024FDC9-0EDC-4E57-BC64-144AA3C658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475C9C5-49F9-42EF-B366-55ED289A9E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236802EF-BFF6-4B3A-9938-042FC1D9CA0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B7475483-8601-4B2D-8684-420019E4BC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E0B8EDAF-5232-4767-80E3-DF76D904C7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DA7835A6-468F-4A58-BBE7-9C91A6E4B8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64486E-607A-4113-9305-F345882F623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56CB2060-D960-4B31-A477-250255BEF1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889BD1B6-6141-46AA-97BA-AC50F7B57D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69" name="Rectangle 21">
            <a:extLst>
              <a:ext uri="{FF2B5EF4-FFF2-40B4-BE49-F238E27FC236}">
                <a16:creationId xmlns:a16="http://schemas.microsoft.com/office/drawing/2014/main" id="{EA560299-046C-4BC3-BD48-7B7F84E49D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lnSpc>
                <a:spcPct val="60000"/>
              </a:lnSpc>
            </a:pPr>
            <a:endParaRPr lang="ja-JP" altLang="ja-JP" sz="1000"/>
          </a:p>
        </p:txBody>
      </p:sp>
      <p:sp>
        <p:nvSpPr>
          <p:cNvPr id="27731" name="Rectangle 83">
            <a:extLst>
              <a:ext uri="{FF2B5EF4-FFF2-40B4-BE49-F238E27FC236}">
                <a16:creationId xmlns:a16="http://schemas.microsoft.com/office/drawing/2014/main" id="{7887176F-909F-4045-BD8C-B8789857ED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pPr algn="r">
              <a:lnSpc>
                <a:spcPct val="50000"/>
              </a:lnSpc>
            </a:pPr>
            <a:endParaRPr lang="ja-JP" altLang="ja-JP" sz="800"/>
          </a:p>
        </p:txBody>
      </p:sp>
      <p:sp>
        <p:nvSpPr>
          <p:cNvPr id="27732" name="Rectangle 84">
            <a:extLst>
              <a:ext uri="{FF2B5EF4-FFF2-40B4-BE49-F238E27FC236}">
                <a16:creationId xmlns:a16="http://schemas.microsoft.com/office/drawing/2014/main" id="{36BEB29C-3E40-4362-9FF8-D34B029602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8610600" y="6553200"/>
            <a:ext cx="533400" cy="228600"/>
          </a:xfrm>
        </p:spPr>
        <p:txBody>
          <a:bodyPr/>
          <a:lstStyle>
            <a:lvl1pPr>
              <a:defRPr/>
            </a:lvl1pPr>
          </a:lstStyle>
          <a:p>
            <a:fld id="{18536D3D-C8BD-453C-AE92-BCA0B958D3F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E71DF-57C1-4F80-ACAC-0F2531596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6DB590-F79E-4B61-81E2-32F1045B3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230713C-E04B-4668-910B-2C7D83FE1E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608739-E543-483E-8FC0-F67AABB350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16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C0496C-EAD2-400C-A41D-F614B6A95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BD5451-B289-4D59-8B5E-C3E825A22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E07DBA-89FF-4F8C-B49B-F9A9F04A95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E631E2-BA2E-4110-B8DE-85052B4109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233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595CD1-CFDB-446C-9712-90FF2A397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3A76A8-729C-4B8D-89A2-84C1F15BF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19AFA7-34C0-46A4-B1D3-CC3F77B4CF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C0DC1F-B275-4353-917F-9FF3463152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52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F856D8-5708-404D-B6D4-726408ED0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541A9F-650E-4404-A17F-9E2DC1A47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CAFF60-6E6A-4033-8DC1-90609656E0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F981EB-D300-4737-8468-6B8122ED18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46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778948-A764-41E9-8828-DC6964F5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F19B33-85E5-4FEC-9605-1158DF89D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5E366F-B90F-43DE-B058-4A741D0D4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34EE99-E7BF-40DB-A683-56CAACE618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50D3BA-244B-4A84-B7E7-B9CA56B365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61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83C38-7B48-47A6-932B-E75D9080E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22E967-D842-41F6-B467-7DBEE66A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7CF291-7EB7-45C3-896D-3FD8C31DE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A30898-0042-4F94-96C7-C04A82F39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1D2475-FBB1-4BEF-919F-7EDD5E37A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DE9656-381F-406E-8D2E-B97DA8B0BD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1C7C04-940A-4217-83EA-AA986C0409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75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12FB9F-8E2A-4691-AABB-29932907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2732697-0717-480F-A1F9-5DB2F3D3C3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14DDE4-5B78-409D-843A-498A816B12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79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2A9EE34-B0DD-408C-B727-EA4022AB45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C17635-7691-4004-B9EE-6FE4A17FC2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52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CECC8-A16E-414D-ABE0-8BAA2597D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142911-F280-4395-8DB5-A63F12B0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0A78DC-C96B-4D37-871F-4A6D49588E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55ED7E-3EFE-4D88-87AE-F281B6095E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37B5FA-1399-4CD6-8E03-A49FC2179A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539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7B449E-9D4C-49D4-919A-7315B248B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967C24C-1571-4433-B3B3-64A09417E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8ACCB7-ED65-485A-BB9E-7242F7B39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45A8CE-105E-4C38-AF8E-D82C9A14B6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373E0A-7636-403E-BAC1-F009DCCBC7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958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36">
            <a:extLst>
              <a:ext uri="{FF2B5EF4-FFF2-40B4-BE49-F238E27FC236}">
                <a16:creationId xmlns:a16="http://schemas.microsoft.com/office/drawing/2014/main" id="{ED34B83C-F82B-4404-8628-C0DBD69E64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61" name="Rectangle 37">
            <a:extLst>
              <a:ext uri="{FF2B5EF4-FFF2-40B4-BE49-F238E27FC236}">
                <a16:creationId xmlns:a16="http://schemas.microsoft.com/office/drawing/2014/main" id="{443B93E5-357E-4CDF-BF92-DB2367C8C3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8D93B068-C056-4D99-8201-9A4975F711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64B9ABF6-7FCF-4ECD-8EA6-E06515B971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76" name="Rectangle 52">
            <a:extLst>
              <a:ext uri="{FF2B5EF4-FFF2-40B4-BE49-F238E27FC236}">
                <a16:creationId xmlns:a16="http://schemas.microsoft.com/office/drawing/2014/main" id="{23451665-A270-4199-84BA-07DC2FD77C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77" name="Rectangle 53">
            <a:extLst>
              <a:ext uri="{FF2B5EF4-FFF2-40B4-BE49-F238E27FC236}">
                <a16:creationId xmlns:a16="http://schemas.microsoft.com/office/drawing/2014/main" id="{5643EA3D-F989-4A27-A6E3-82DE9FCA4B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770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9B387E-B94E-4B3B-B8BA-B41C4CB93A6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>
            <a:extLst>
              <a:ext uri="{FF2B5EF4-FFF2-40B4-BE49-F238E27FC236}">
                <a16:creationId xmlns:a16="http://schemas.microsoft.com/office/drawing/2014/main" id="{8CCFCC94-1C28-4EB1-98DC-ED8DE41013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C4E4EE6-C941-4BAA-8035-53DDFE71DC9B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D69C87AD-957C-4445-8ED1-2BA9888B7E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54EBEE60-1779-4902-8998-F5D866085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3DDE3F2-057E-435C-ACA6-AC3E7019A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45991AE3-0748-43D5-8EAC-9FC3C2F710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DF9D3-6BCA-48F6-8D71-CF03667432A1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26A7BF64-8369-4A74-8C03-40274C2AECE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3DCA2D7F-B3C7-49A4-BCC2-3FC3E0C40B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04950-8675-4F74-9756-BEB3DCE841F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1" name="WordArt 11">
            <a:hlinkClick r:id="rId2"/>
            <a:extLst>
              <a:ext uri="{FF2B5EF4-FFF2-40B4-BE49-F238E27FC236}">
                <a16:creationId xmlns:a16="http://schemas.microsoft.com/office/drawing/2014/main" id="{6D9DDF74-E3D4-475D-BC47-DFE285811F7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2" name="WordArt 12">
            <a:hlinkClick r:id="rId2"/>
            <a:extLst>
              <a:ext uri="{FF2B5EF4-FFF2-40B4-BE49-F238E27FC236}">
                <a16:creationId xmlns:a16="http://schemas.microsoft.com/office/drawing/2014/main" id="{EE856EAB-8137-46F4-AD39-BC9BAC09BE5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3" name="WordArt 13">
            <a:hlinkClick r:id="rId2"/>
            <a:extLst>
              <a:ext uri="{FF2B5EF4-FFF2-40B4-BE49-F238E27FC236}">
                <a16:creationId xmlns:a16="http://schemas.microsoft.com/office/drawing/2014/main" id="{D64D3EDB-E59D-4C86-A194-B94416BBADB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40</cp:revision>
  <dcterms:created xsi:type="dcterms:W3CDTF">2003-09-19T19:03:22Z</dcterms:created>
  <dcterms:modified xsi:type="dcterms:W3CDTF">2020-01-07T03:46:46Z</dcterms:modified>
</cp:coreProperties>
</file>