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70D070"/>
    <a:srgbClr val="48C248"/>
    <a:srgbClr val="006600"/>
    <a:srgbClr val="FFCC00"/>
    <a:srgbClr val="FF9900"/>
    <a:srgbClr val="FFCC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19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4768897-C6B3-4472-9E9A-3B7F87603D9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F201D0CD-47CD-44AE-914E-200B67FF01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83938CE4-E207-4022-B57A-DC7F73F0D93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A1356297-6B6F-4A8F-84F2-3791A6A137A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823E3A21-37E6-4F7B-83F6-7AC10215978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A551027D-5AEB-4D80-B19B-39580C144B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8165E5B-9A95-4C27-AAD7-019EE839DD2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1811A902-8473-4D87-BE68-E1C4627FEFB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24F6B2C2-3721-4089-9758-726C07A8B2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56" name="AutoShape 8">
            <a:extLst>
              <a:ext uri="{FF2B5EF4-FFF2-40B4-BE49-F238E27FC236}">
                <a16:creationId xmlns:a16="http://schemas.microsoft.com/office/drawing/2014/main" id="{B06EC847-44C6-4C19-9AC3-7ABFA00EC8B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A0FE0071-57F8-43E7-BDCE-D4F432888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3048000" cy="152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6450C48D-8445-47D3-996E-7992C458CF3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662" name="Rectangle 14">
            <a:extLst>
              <a:ext uri="{FF2B5EF4-FFF2-40B4-BE49-F238E27FC236}">
                <a16:creationId xmlns:a16="http://schemas.microsoft.com/office/drawing/2014/main" id="{42D71B01-7961-4438-9E03-93FBF0128F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8429F44-C4CC-4A81-A1F9-BDBB3BFDDA9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8DFE9A-12C7-4650-A5EB-E8613D67B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10FC3DB-04BA-4082-93C5-75DBC64D11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D6D4BD-F940-4A7E-B183-2141939E1E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DFD0B96-F726-4335-8FC6-9973770DAA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603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2EB1414-1807-476B-AF5F-445DAD59E7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1028507-8197-4E03-A74A-0A0C6102C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9C027F-2988-4C1B-8382-AEEB67D8E4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F7416D-6790-45CB-B195-43BF63A7638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65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5B7384-C787-4BB4-97E3-FB0D6D269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765D69-F2AC-4AE8-BE43-255B05C1A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84A5958-188A-4FA1-B0DD-D04F551699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E21D843-667A-4B56-B8FE-104914EBE4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1223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34B111-245C-4F39-B296-70BB6B569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54FBA7-A1A5-4D76-B476-FBF731AFAF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BCF0AC-D081-41B5-8B7C-FCA974BFED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551A95B-EFA8-46C9-8005-A554E1C012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98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862C58-04F2-4831-8F7A-409788DD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F14C80-F1DA-4B8E-85EC-B019A8EA95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6D68C-3100-45F2-8333-65AF769F6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B74D128-CE6F-4A34-A950-3EA49B14B38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2657DA6-9762-45B2-BC93-B94712A296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5983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9D6A12-996E-47A0-8DE3-53514458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EE485E1-7919-4744-8BCC-14FD2F037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0192A0-F822-4FBC-A4B6-1326BD4FD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6CBACF9-F942-4B82-8F78-46E4CB80F2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FD35ACD-E4E6-4659-93A6-4B267A29F9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3FE121-3A97-4C81-87A6-EF6BC06435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C9AC304-A70C-4C37-8CF8-E621D9D689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5643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59636-6644-4982-8D93-FFB608C36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3CC40E-EB4D-4D01-8CF5-3F898EF9AA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63F1E6-E98D-4AEC-AE02-A08A3513A0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409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F018B0C-6F86-4F18-BB25-073D537D5C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C5D01BA-6560-423D-A08A-58D4347C53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279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BF2135-985A-4410-AFE4-E4FAD07FC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3C1982-41D2-4C41-A96F-F5F5BE7E4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EC22F5-4AB4-4F7E-9CF6-2CD77389D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2AA7601-36F7-440B-80EF-CB805E89F1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75974DC-5AF4-436C-B63C-47B813DC41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49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8DD769-D6A7-4BA5-85F6-39E16657E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934CF42-1A07-4FD4-9EBB-1D5C09A381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7A5E14C-073F-4765-BED4-E4F5745A3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511EBFB-4CBA-4FBD-BFCA-26E9D3E0E6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086E4E-D1D3-4BC3-A2B1-82206C0698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939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Rectangle 29">
            <a:extLst>
              <a:ext uri="{FF2B5EF4-FFF2-40B4-BE49-F238E27FC236}">
                <a16:creationId xmlns:a16="http://schemas.microsoft.com/office/drawing/2014/main" id="{98B0E1D4-EE6C-4816-B792-7A721F765B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762000"/>
            <a:ext cx="3048000" cy="152400"/>
          </a:xfrm>
          <a:prstGeom prst="rect">
            <a:avLst/>
          </a:prstGeom>
          <a:gradFill rotWithShape="0">
            <a:gsLst>
              <a:gs pos="0">
                <a:srgbClr val="000099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0" name="Rectangle 26">
            <a:extLst>
              <a:ext uri="{FF2B5EF4-FFF2-40B4-BE49-F238E27FC236}">
                <a16:creationId xmlns:a16="http://schemas.microsoft.com/office/drawing/2014/main" id="{0C6CA80E-1775-4A2C-8D3B-D643032B1A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38" y="0"/>
            <a:ext cx="91440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2" name="Line 28">
            <a:extLst>
              <a:ext uri="{FF2B5EF4-FFF2-40B4-BE49-F238E27FC236}">
                <a16:creationId xmlns:a16="http://schemas.microsoft.com/office/drawing/2014/main" id="{A9E5A79F-D143-4B75-9BF2-D4C0B3F30B0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9ED505D2-2854-47CD-9037-9977E8E9994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97A933B8-D612-43EC-8D75-754C88ABB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5" name="AutoShape 21">
            <a:extLst>
              <a:ext uri="{FF2B5EF4-FFF2-40B4-BE49-F238E27FC236}">
                <a16:creationId xmlns:a16="http://schemas.microsoft.com/office/drawing/2014/main" id="{ED34748D-2E06-4684-9093-2EFD5329F23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54" name="Rectangle 30">
            <a:extLst>
              <a:ext uri="{FF2B5EF4-FFF2-40B4-BE49-F238E27FC236}">
                <a16:creationId xmlns:a16="http://schemas.microsoft.com/office/drawing/2014/main" id="{DA0DE562-27E0-48CB-A398-35F738FD86F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39ACAC-E002-4DBE-8125-AA92964765E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Times New Roman" panose="02020603050405020304" pitchFamily="18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>
            <a:extLst>
              <a:ext uri="{FF2B5EF4-FFF2-40B4-BE49-F238E27FC236}">
                <a16:creationId xmlns:a16="http://schemas.microsoft.com/office/drawing/2014/main" id="{4C82FC4C-D55D-4FEE-B28D-89A2F3C85E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26F3BC0-6558-4FDC-82C3-B65B831B28C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50690769-77C1-472E-8085-68BA9BD70A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実践的！！</a:t>
            </a:r>
            <a:b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b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パワーポイントの上手な使い方</a:t>
            </a: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CE78A096-F034-4DEE-BCBC-02E32AEDD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2246665B-8C73-4D36-B3FD-F26655DDD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AAD8A605-137E-4EDF-BAC1-AB290B388A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CE6B9-695C-4D85-8077-93FA3C8EEFC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2736EF32-5310-47C5-B79B-D7FB40EB72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>
                <a:ea typeface="HGP創英角ｺﾞｼｯｸUB" panose="020B0900000000000000" pitchFamily="50" charset="-128"/>
              </a:rPr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B4265B0A-5C5A-48AD-A466-484210E326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9FB73E-BA25-4A79-B741-ACACDAB0F1C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0735" name="WordArt 15">
            <a:hlinkClick r:id="rId2"/>
            <a:extLst>
              <a:ext uri="{FF2B5EF4-FFF2-40B4-BE49-F238E27FC236}">
                <a16:creationId xmlns:a16="http://schemas.microsoft.com/office/drawing/2014/main" id="{95343670-2555-4178-B297-9173B2F953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0736" name="WordArt 16">
            <a:hlinkClick r:id="rId2"/>
            <a:extLst>
              <a:ext uri="{FF2B5EF4-FFF2-40B4-BE49-F238E27FC236}">
                <a16:creationId xmlns:a16="http://schemas.microsoft.com/office/drawing/2014/main" id="{EC224FF8-E625-4649-B83D-AEC6AFD2B89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0737" name="WordArt 17">
            <a:hlinkClick r:id="rId2"/>
            <a:extLst>
              <a:ext uri="{FF2B5EF4-FFF2-40B4-BE49-F238E27FC236}">
                <a16:creationId xmlns:a16="http://schemas.microsoft.com/office/drawing/2014/main" id="{51021ED1-5073-4F8F-87CA-622F713453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ＭＳ Ｐ明朝</vt:lpstr>
      <vt:lpstr>HGP創英角ｺﾞｼｯｸUB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34</cp:revision>
  <dcterms:created xsi:type="dcterms:W3CDTF">2003-09-19T19:03:22Z</dcterms:created>
  <dcterms:modified xsi:type="dcterms:W3CDTF">2020-01-07T03:45:21Z</dcterms:modified>
</cp:coreProperties>
</file>