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3" r:id="rId2"/>
    <p:sldId id="272" r:id="rId3"/>
    <p:sldId id="274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3366FF"/>
    <a:srgbClr val="3333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1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B18D34-6F54-48AE-8DA5-7CBD3C98C6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CFADB3C-F020-4446-823C-D89EF6FE9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AE3C7DE0-C142-4E1A-BDA2-0EBF234A847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215ED9D-E053-4A44-BA6D-48E2E4A85B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2E48EED-7B45-4DA9-83A9-AE6346F5B1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28D97B00-1213-45F7-9DE6-FB0A963A72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925B0A-4AAD-4917-8822-1E5BC19C39A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CD4230E-ABF1-446C-9D23-D8101F39FD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600" y="0"/>
            <a:ext cx="71628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anchor="ctr"/>
          <a:lstStyle/>
          <a:p>
            <a:pPr algn="ctr"/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1FE3F03-62DA-4044-A12A-4B516719E5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90600" cy="5334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24E0450-02B4-43D6-AE90-7B7C7B6EFF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DD8394C6-2854-4717-A058-9140B2D40F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6621AF01-E862-4B69-8FD5-D41A484BE0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53400" y="0"/>
            <a:ext cx="990600" cy="533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CDAA79C5-29E4-4B8A-A33D-654D0F3161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111150A7-B7CD-4598-9499-9513EEBA37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472F1C-96C9-4F5B-9D9A-8974E36164C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90ED9-2549-493A-8323-8DEF40E4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75AA61-A798-4E2E-A0C4-D79872E09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257F66-9A56-489D-940D-D19FF75E87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CFB79B-0B04-42CE-9906-C3833D0885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331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0CA196-D2BD-4F86-AD7B-081EF5889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65938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11CBB-3880-499A-90B8-47C73B891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938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1D3119-7E0E-4FEC-87E7-68B9902AE6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9AD5BD-3674-4226-81C2-C9D1B8BFB9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617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ADC0A-4B82-48A7-BE1C-9F7155EC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B46FBB-578A-43FC-9B12-2DF1257C7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4EA629-6DD4-4D15-A6C5-B550EE9537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5B429C-C942-4E32-9CF0-147549E20B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70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052901-01D4-4BB8-BB14-90C49EFE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AFD91A-3002-437D-BC37-D72B07FC6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E4876B-ABEB-48DD-A15E-E8B04AE32D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BA4721-8C71-4B7E-AB78-6D2CA4D4CB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828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0E669-1B76-4CA9-BDD1-9C76046CA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58E4E9-7597-42D1-9425-1AB78149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602F23-1E92-4A94-8F54-6FF02A2F9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ABC01E-15E3-4BE9-BE11-A4CB6E06D7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C3A1D4-96C2-4A6B-847B-76373EA27A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024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E06DFE-1710-42BE-A829-66D282801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33EA6C-1447-4B32-A8AB-4C4F9BD18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174CE0-B3D6-4D9C-9A9D-35E26A58D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3253477-493D-46DE-800E-52CD6CB1F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2570881-7440-4A2A-B93D-D3A31F663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865DB9-B53E-4957-9153-D0A7396CD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721C94-1E73-4C78-8F34-EE2590DA94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36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840191-EAC5-430E-8F6D-1B717A94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04C461-1214-44FE-8577-7C87033D24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F1232F-6D95-4716-85E4-438FFAF424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3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02F632-DCA9-4A5F-98C6-CF21AC09A7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9A3700-C062-48BA-851C-526CFA4701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2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E4D6F6-7E7D-431A-96A4-37C1F45E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5F8862-9E78-472A-879F-C749DD342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5B50C5-6C2E-4FBB-BDCE-40B16AD08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86F1D7-0D74-4736-8037-2DCD700FAA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D3CFAD-CD49-4947-95D9-55EEE5C6BC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457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A58F1-0330-472E-AB0E-17D5872BD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A78346-7C8F-4AD3-BBEE-8B10760E6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0EABD7-C563-4D31-B0D9-0B540ABE1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495AC-29B1-4621-9D7D-882B884A4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2DCA59-EFC7-494A-8B80-6532204139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91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6B7700CF-BD07-4DCA-8119-93C165E2EF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600" y="0"/>
            <a:ext cx="71628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anchor="ctr"/>
          <a:lstStyle/>
          <a:p>
            <a:pPr algn="ctr"/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E215E39C-0CD4-4705-B8DE-E0F44007C1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90600" cy="5334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Rectangle 17">
            <a:extLst>
              <a:ext uri="{FF2B5EF4-FFF2-40B4-BE49-F238E27FC236}">
                <a16:creationId xmlns:a16="http://schemas.microsoft.com/office/drawing/2014/main" id="{5FB7C035-B7E8-431F-A1BE-C0931FAEC0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53400" y="0"/>
            <a:ext cx="990600" cy="533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53FF1D2-A6A2-4C5B-BEF5-B026A3749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938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8B8D2B9-1309-487C-9BF5-4637CFD490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73A93CD-35ED-44DE-9341-8747D751A9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C0A00763-99F1-43C7-8E29-2954B9EE53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677AB-0A40-4A08-AE66-A66929A15A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616EB517-FF62-4830-A1A8-3FB5EC8615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2E485E3-F4AA-4E48-AF50-8FAC9ACDB350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E6FF9F7-E8E6-49A2-96B1-E99CF2235C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B6200AD-2F37-4139-9508-B04DBD822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5321DFFF-4F4C-4218-B20D-8A54A1FC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E899882E-475C-4C20-A96A-E820FF3773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C72CE-847A-4AC5-BB0F-87C9F3F65F6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9B2732E0-3E57-4BEF-A0C0-6576FEF261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7C228054-D622-43C3-A3FE-0A8B28B16C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DA98D-97E4-4CC6-A8F7-E8CE4A8AF8DB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84" name="WordArt 16">
            <a:hlinkClick r:id="rId2"/>
            <a:extLst>
              <a:ext uri="{FF2B5EF4-FFF2-40B4-BE49-F238E27FC236}">
                <a16:creationId xmlns:a16="http://schemas.microsoft.com/office/drawing/2014/main" id="{7D154300-502B-4BF8-B28D-8D6D811C3C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2785" name="WordArt 17">
            <a:hlinkClick r:id="rId2"/>
            <a:extLst>
              <a:ext uri="{FF2B5EF4-FFF2-40B4-BE49-F238E27FC236}">
                <a16:creationId xmlns:a16="http://schemas.microsoft.com/office/drawing/2014/main" id="{3767D82F-372A-4EF0-AE94-C236B9BB39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2786" name="WordArt 18">
            <a:hlinkClick r:id="rId2"/>
            <a:extLst>
              <a:ext uri="{FF2B5EF4-FFF2-40B4-BE49-F238E27FC236}">
                <a16:creationId xmlns:a16="http://schemas.microsoft.com/office/drawing/2014/main" id="{A827E9FC-49A6-46CC-8C47-5EA062D25F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31</cp:revision>
  <dcterms:created xsi:type="dcterms:W3CDTF">2003-09-19T19:03:22Z</dcterms:created>
  <dcterms:modified xsi:type="dcterms:W3CDTF">2020-01-07T03:45:54Z</dcterms:modified>
</cp:coreProperties>
</file>